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63" r:id="rId2"/>
    <p:sldId id="2147374614" r:id="rId3"/>
    <p:sldId id="2147374617" r:id="rId4"/>
    <p:sldId id="304" r:id="rId5"/>
    <p:sldId id="2147374628" r:id="rId6"/>
    <p:sldId id="2147374638" r:id="rId7"/>
    <p:sldId id="2147374637" r:id="rId8"/>
    <p:sldId id="312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0" d="100"/>
          <a:sy n="80" d="100"/>
        </p:scale>
        <p:origin x="136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sv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12" Type="http://schemas.openxmlformats.org/officeDocument/2006/relationships/image" Target="../media/image16.svg"/><Relationship Id="rId2" Type="http://schemas.openxmlformats.org/officeDocument/2006/relationships/image" Target="../media/image6.svg"/><Relationship Id="rId1" Type="http://schemas.openxmlformats.org/officeDocument/2006/relationships/image" Target="../media/image5.png"/><Relationship Id="rId6" Type="http://schemas.openxmlformats.org/officeDocument/2006/relationships/image" Target="../media/image10.svg"/><Relationship Id="rId11" Type="http://schemas.openxmlformats.org/officeDocument/2006/relationships/image" Target="../media/image15.png"/><Relationship Id="rId5" Type="http://schemas.openxmlformats.org/officeDocument/2006/relationships/image" Target="../media/image9.png"/><Relationship Id="rId10" Type="http://schemas.openxmlformats.org/officeDocument/2006/relationships/image" Target="../media/image14.svg"/><Relationship Id="rId4" Type="http://schemas.openxmlformats.org/officeDocument/2006/relationships/image" Target="../media/image8.svg"/><Relationship Id="rId9" Type="http://schemas.openxmlformats.org/officeDocument/2006/relationships/image" Target="../media/image13.pn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sv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12" Type="http://schemas.openxmlformats.org/officeDocument/2006/relationships/image" Target="../media/image16.svg"/><Relationship Id="rId2" Type="http://schemas.openxmlformats.org/officeDocument/2006/relationships/image" Target="../media/image6.svg"/><Relationship Id="rId1" Type="http://schemas.openxmlformats.org/officeDocument/2006/relationships/image" Target="../media/image5.png"/><Relationship Id="rId6" Type="http://schemas.openxmlformats.org/officeDocument/2006/relationships/image" Target="../media/image10.svg"/><Relationship Id="rId11" Type="http://schemas.openxmlformats.org/officeDocument/2006/relationships/image" Target="../media/image15.png"/><Relationship Id="rId5" Type="http://schemas.openxmlformats.org/officeDocument/2006/relationships/image" Target="../media/image9.png"/><Relationship Id="rId10" Type="http://schemas.openxmlformats.org/officeDocument/2006/relationships/image" Target="../media/image14.svg"/><Relationship Id="rId4" Type="http://schemas.openxmlformats.org/officeDocument/2006/relationships/image" Target="../media/image8.svg"/><Relationship Id="rId9" Type="http://schemas.openxmlformats.org/officeDocument/2006/relationships/image" Target="../media/image13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icon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8312087-1F30-49DD-9D88-6BF815E2781D}" type="doc">
      <dgm:prSet loTypeId="urn:microsoft.com/office/officeart/2018/2/layout/IconCircleList" loCatId="icon" qsTypeId="urn:microsoft.com/office/officeart/2005/8/quickstyle/simple1" qsCatId="simple" csTypeId="urn:microsoft.com/office/officeart/2018/5/colors/Iconchunking_neutralicon_colorful1" csCatId="colorful" phldr="1"/>
      <dgm:spPr/>
      <dgm:t>
        <a:bodyPr/>
        <a:lstStyle/>
        <a:p>
          <a:endParaRPr lang="en-US"/>
        </a:p>
      </dgm:t>
    </dgm:pt>
    <dgm:pt modelId="{F6F5A1A2-4A16-4363-94C3-8360777211FC}">
      <dgm:prSet/>
      <dgm:spPr/>
      <dgm:t>
        <a:bodyPr/>
        <a:lstStyle/>
        <a:p>
          <a:pPr>
            <a:lnSpc>
              <a:spcPct val="100000"/>
            </a:lnSpc>
          </a:pPr>
          <a:r>
            <a:rPr lang="en-GB" dirty="0"/>
            <a:t>Accountability           </a:t>
          </a:r>
          <a:endParaRPr lang="en-US" dirty="0"/>
        </a:p>
      </dgm:t>
    </dgm:pt>
    <dgm:pt modelId="{819C2A68-84F8-476E-A339-D37B79CC96BE}" type="parTrans" cxnId="{DF5B3F6E-C353-4B44-9FC3-638C0D6BE864}">
      <dgm:prSet/>
      <dgm:spPr/>
      <dgm:t>
        <a:bodyPr/>
        <a:lstStyle/>
        <a:p>
          <a:endParaRPr lang="en-US"/>
        </a:p>
      </dgm:t>
    </dgm:pt>
    <dgm:pt modelId="{98CFA1D5-B04E-43CF-BAD8-711094664D35}" type="sibTrans" cxnId="{DF5B3F6E-C353-4B44-9FC3-638C0D6BE864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C47EAEA8-DFB8-4A9F-8199-82050F3A44D8}">
      <dgm:prSet/>
      <dgm:spPr/>
      <dgm:t>
        <a:bodyPr/>
        <a:lstStyle/>
        <a:p>
          <a:pPr>
            <a:lnSpc>
              <a:spcPct val="100000"/>
            </a:lnSpc>
          </a:pPr>
          <a:r>
            <a:rPr lang="en-GB" dirty="0"/>
            <a:t>     Honesty</a:t>
          </a:r>
          <a:endParaRPr lang="en-US" dirty="0"/>
        </a:p>
      </dgm:t>
    </dgm:pt>
    <dgm:pt modelId="{9D92B064-B283-4FCA-8513-6D7511DB2279}" type="parTrans" cxnId="{153CC3A3-C0E2-49C5-82FC-309F4CD33466}">
      <dgm:prSet/>
      <dgm:spPr/>
      <dgm:t>
        <a:bodyPr/>
        <a:lstStyle/>
        <a:p>
          <a:endParaRPr lang="en-US"/>
        </a:p>
      </dgm:t>
    </dgm:pt>
    <dgm:pt modelId="{C28048E0-1386-4238-8BC1-C3F981442B90}" type="sibTrans" cxnId="{153CC3A3-C0E2-49C5-82FC-309F4CD33466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E0C6D431-5225-46CA-94BA-D7C3A4683230}">
      <dgm:prSet/>
      <dgm:spPr/>
      <dgm:t>
        <a:bodyPr/>
        <a:lstStyle/>
        <a:p>
          <a:pPr>
            <a:lnSpc>
              <a:spcPct val="100000"/>
            </a:lnSpc>
          </a:pPr>
          <a:r>
            <a:rPr lang="en-GB"/>
            <a:t>Listening</a:t>
          </a:r>
          <a:endParaRPr lang="en-US"/>
        </a:p>
      </dgm:t>
    </dgm:pt>
    <dgm:pt modelId="{144A0432-8B16-4A72-9DF1-445BD5721984}" type="parTrans" cxnId="{60B281F0-E5C3-4CDE-BFA4-DE6EC6D705B1}">
      <dgm:prSet/>
      <dgm:spPr/>
      <dgm:t>
        <a:bodyPr/>
        <a:lstStyle/>
        <a:p>
          <a:endParaRPr lang="en-US"/>
        </a:p>
      </dgm:t>
    </dgm:pt>
    <dgm:pt modelId="{B9C698B9-EA60-445D-AF2D-BC737428F70A}" type="sibTrans" cxnId="{60B281F0-E5C3-4CDE-BFA4-DE6EC6D705B1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D611B6D5-16F7-4658-B181-B424B41DBCC2}">
      <dgm:prSet/>
      <dgm:spPr/>
      <dgm:t>
        <a:bodyPr/>
        <a:lstStyle/>
        <a:p>
          <a:pPr>
            <a:lnSpc>
              <a:spcPct val="100000"/>
            </a:lnSpc>
          </a:pPr>
          <a:r>
            <a:rPr lang="en-GB"/>
            <a:t>Open Communication</a:t>
          </a:r>
          <a:endParaRPr lang="en-US"/>
        </a:p>
      </dgm:t>
    </dgm:pt>
    <dgm:pt modelId="{56B6C0BB-1841-4989-B9FF-8AE7742D67AF}" type="parTrans" cxnId="{73B34751-B901-4A81-9B78-A73CB21AD86B}">
      <dgm:prSet/>
      <dgm:spPr/>
      <dgm:t>
        <a:bodyPr/>
        <a:lstStyle/>
        <a:p>
          <a:endParaRPr lang="en-US"/>
        </a:p>
      </dgm:t>
    </dgm:pt>
    <dgm:pt modelId="{C2EF6C80-99CD-4641-8389-CE31A30FF77E}" type="sibTrans" cxnId="{73B34751-B901-4A81-9B78-A73CB21AD86B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A797E029-3452-4717-BFC4-23D6804FEFBA}">
      <dgm:prSet/>
      <dgm:spPr/>
      <dgm:t>
        <a:bodyPr/>
        <a:lstStyle/>
        <a:p>
          <a:pPr>
            <a:lnSpc>
              <a:spcPct val="100000"/>
            </a:lnSpc>
          </a:pPr>
          <a:r>
            <a:rPr lang="en-GB" dirty="0"/>
            <a:t>     Trust</a:t>
          </a:r>
          <a:endParaRPr lang="en-US" dirty="0"/>
        </a:p>
      </dgm:t>
    </dgm:pt>
    <dgm:pt modelId="{C90B36D9-EC47-42C7-BE80-3E97E63FA8E2}" type="parTrans" cxnId="{6DE8A59A-DE7A-4C68-8F1E-B256B95B5A1A}">
      <dgm:prSet/>
      <dgm:spPr/>
      <dgm:t>
        <a:bodyPr/>
        <a:lstStyle/>
        <a:p>
          <a:endParaRPr lang="en-US"/>
        </a:p>
      </dgm:t>
    </dgm:pt>
    <dgm:pt modelId="{8EC93F55-5596-427E-A576-191493828AD0}" type="sibTrans" cxnId="{6DE8A59A-DE7A-4C68-8F1E-B256B95B5A1A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C8E76458-7358-479D-85C1-DEE88FD7DE6F}">
      <dgm:prSet/>
      <dgm:spPr/>
      <dgm:t>
        <a:bodyPr/>
        <a:lstStyle/>
        <a:p>
          <a:pPr>
            <a:lnSpc>
              <a:spcPct val="100000"/>
            </a:lnSpc>
          </a:pPr>
          <a:r>
            <a:rPr lang="en-GB"/>
            <a:t>Mutual Respect </a:t>
          </a:r>
          <a:endParaRPr lang="en-US"/>
        </a:p>
      </dgm:t>
    </dgm:pt>
    <dgm:pt modelId="{0E80E781-1ADD-4837-AAE3-6E00E1BA5856}" type="parTrans" cxnId="{A6958BD3-E69D-4FB3-9565-EACFB19C9C36}">
      <dgm:prSet/>
      <dgm:spPr/>
      <dgm:t>
        <a:bodyPr/>
        <a:lstStyle/>
        <a:p>
          <a:endParaRPr lang="en-US"/>
        </a:p>
      </dgm:t>
    </dgm:pt>
    <dgm:pt modelId="{43CE9A18-FF67-46BF-84BB-197145FA0594}" type="sibTrans" cxnId="{A6958BD3-E69D-4FB3-9565-EACFB19C9C36}">
      <dgm:prSet/>
      <dgm:spPr/>
      <dgm:t>
        <a:bodyPr/>
        <a:lstStyle/>
        <a:p>
          <a:endParaRPr lang="en-US"/>
        </a:p>
      </dgm:t>
    </dgm:pt>
    <dgm:pt modelId="{6876C8D6-2AB0-4D25-A1A6-124BB4970C43}" type="pres">
      <dgm:prSet presAssocID="{D8312087-1F30-49DD-9D88-6BF815E2781D}" presName="root" presStyleCnt="0">
        <dgm:presLayoutVars>
          <dgm:dir/>
          <dgm:resizeHandles val="exact"/>
        </dgm:presLayoutVars>
      </dgm:prSet>
      <dgm:spPr/>
    </dgm:pt>
    <dgm:pt modelId="{5290375F-DD7D-490C-B92E-9D52FC199BE7}" type="pres">
      <dgm:prSet presAssocID="{D8312087-1F30-49DD-9D88-6BF815E2781D}" presName="container" presStyleCnt="0">
        <dgm:presLayoutVars>
          <dgm:dir/>
          <dgm:resizeHandles val="exact"/>
        </dgm:presLayoutVars>
      </dgm:prSet>
      <dgm:spPr/>
    </dgm:pt>
    <dgm:pt modelId="{F81E766B-19C7-487E-AFBB-1C65F280D17D}" type="pres">
      <dgm:prSet presAssocID="{F6F5A1A2-4A16-4363-94C3-8360777211FC}" presName="compNode" presStyleCnt="0"/>
      <dgm:spPr/>
    </dgm:pt>
    <dgm:pt modelId="{57B27FEE-4F82-4DB0-99DA-EA1C33200BFB}" type="pres">
      <dgm:prSet presAssocID="{F6F5A1A2-4A16-4363-94C3-8360777211FC}" presName="iconBgRect" presStyleLbl="bgShp" presStyleIdx="0" presStyleCnt="6"/>
      <dgm:spPr/>
    </dgm:pt>
    <dgm:pt modelId="{49AF387B-08D5-4F02-A870-F243C28E5F21}" type="pres">
      <dgm:prSet presAssocID="{F6F5A1A2-4A16-4363-94C3-8360777211FC}" presName="iconRect" presStyleLbl="node1" presStyleIdx="0" presStyleCnt="6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heck List"/>
        </a:ext>
      </dgm:extLst>
    </dgm:pt>
    <dgm:pt modelId="{74750628-FEDC-42CC-AE23-67DCC979351B}" type="pres">
      <dgm:prSet presAssocID="{F6F5A1A2-4A16-4363-94C3-8360777211FC}" presName="spaceRect" presStyleCnt="0"/>
      <dgm:spPr/>
    </dgm:pt>
    <dgm:pt modelId="{7D93D210-F0F1-42BE-9E45-813F5C02110B}" type="pres">
      <dgm:prSet presAssocID="{F6F5A1A2-4A16-4363-94C3-8360777211FC}" presName="textRect" presStyleLbl="revTx" presStyleIdx="0" presStyleCnt="6">
        <dgm:presLayoutVars>
          <dgm:chMax val="1"/>
          <dgm:chPref val="1"/>
        </dgm:presLayoutVars>
      </dgm:prSet>
      <dgm:spPr/>
    </dgm:pt>
    <dgm:pt modelId="{6DFAF421-E30A-4891-AF5F-4AE5800B7E24}" type="pres">
      <dgm:prSet presAssocID="{98CFA1D5-B04E-43CF-BAD8-711094664D35}" presName="sibTrans" presStyleLbl="sibTrans2D1" presStyleIdx="0" presStyleCnt="0"/>
      <dgm:spPr/>
    </dgm:pt>
    <dgm:pt modelId="{9F5DEBE5-2EDF-4DA4-B0FD-6DF4FE6BB4D9}" type="pres">
      <dgm:prSet presAssocID="{C47EAEA8-DFB8-4A9F-8199-82050F3A44D8}" presName="compNode" presStyleCnt="0"/>
      <dgm:spPr/>
    </dgm:pt>
    <dgm:pt modelId="{F09D9DC4-06AD-4731-A7A1-07EDCA7E9F0F}" type="pres">
      <dgm:prSet presAssocID="{C47EAEA8-DFB8-4A9F-8199-82050F3A44D8}" presName="iconBgRect" presStyleLbl="bgShp" presStyleIdx="1" presStyleCnt="6" custLinFactNeighborX="39009"/>
      <dgm:spPr/>
    </dgm:pt>
    <dgm:pt modelId="{3D290ADE-8938-4CE7-A2E9-8F390BE54A85}" type="pres">
      <dgm:prSet presAssocID="{C47EAEA8-DFB8-4A9F-8199-82050F3A44D8}" presName="iconRect" presStyleLbl="node1" presStyleIdx="1" presStyleCnt="6" custScaleY="131976" custLinFactNeighborX="71074" custLinFactNeighborY="-2692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heckmark"/>
        </a:ext>
      </dgm:extLst>
    </dgm:pt>
    <dgm:pt modelId="{53083EA4-3F32-4FC0-AEA5-92973A419B5B}" type="pres">
      <dgm:prSet presAssocID="{C47EAEA8-DFB8-4A9F-8199-82050F3A44D8}" presName="spaceRect" presStyleCnt="0"/>
      <dgm:spPr/>
    </dgm:pt>
    <dgm:pt modelId="{3DD0A38C-10BB-4C0C-8556-5F234618DE24}" type="pres">
      <dgm:prSet presAssocID="{C47EAEA8-DFB8-4A9F-8199-82050F3A44D8}" presName="textRect" presStyleLbl="revTx" presStyleIdx="1" presStyleCnt="6">
        <dgm:presLayoutVars>
          <dgm:chMax val="1"/>
          <dgm:chPref val="1"/>
        </dgm:presLayoutVars>
      </dgm:prSet>
      <dgm:spPr/>
    </dgm:pt>
    <dgm:pt modelId="{EB18F45F-C934-4391-8204-09DACF0540BA}" type="pres">
      <dgm:prSet presAssocID="{C28048E0-1386-4238-8BC1-C3F981442B90}" presName="sibTrans" presStyleLbl="sibTrans2D1" presStyleIdx="0" presStyleCnt="0"/>
      <dgm:spPr/>
    </dgm:pt>
    <dgm:pt modelId="{110B84F6-BA8E-41E2-938C-3624D648233A}" type="pres">
      <dgm:prSet presAssocID="{E0C6D431-5225-46CA-94BA-D7C3A4683230}" presName="compNode" presStyleCnt="0"/>
      <dgm:spPr/>
    </dgm:pt>
    <dgm:pt modelId="{626E4246-FD0F-4A34-952F-F1D5086D09F6}" type="pres">
      <dgm:prSet presAssocID="{E0C6D431-5225-46CA-94BA-D7C3A4683230}" presName="iconBgRect" presStyleLbl="bgShp" presStyleIdx="2" presStyleCnt="6"/>
      <dgm:spPr/>
    </dgm:pt>
    <dgm:pt modelId="{CC01182C-B5FC-401B-804F-454A47FE2AC7}" type="pres">
      <dgm:prSet presAssocID="{E0C6D431-5225-46CA-94BA-D7C3A4683230}" presName="iconRect" presStyleLbl="node1" presStyleIdx="2" presStyleCnt="6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eadphones"/>
        </a:ext>
      </dgm:extLst>
    </dgm:pt>
    <dgm:pt modelId="{5D8CB6D4-C78A-4381-A27B-0E36008214A4}" type="pres">
      <dgm:prSet presAssocID="{E0C6D431-5225-46CA-94BA-D7C3A4683230}" presName="spaceRect" presStyleCnt="0"/>
      <dgm:spPr/>
    </dgm:pt>
    <dgm:pt modelId="{8A358EA7-1F49-4DA8-A68C-B80C121FEAAC}" type="pres">
      <dgm:prSet presAssocID="{E0C6D431-5225-46CA-94BA-D7C3A4683230}" presName="textRect" presStyleLbl="revTx" presStyleIdx="2" presStyleCnt="6">
        <dgm:presLayoutVars>
          <dgm:chMax val="1"/>
          <dgm:chPref val="1"/>
        </dgm:presLayoutVars>
      </dgm:prSet>
      <dgm:spPr/>
    </dgm:pt>
    <dgm:pt modelId="{5E1F0D3E-035D-4E31-A18B-2F8DFC1FD55E}" type="pres">
      <dgm:prSet presAssocID="{B9C698B9-EA60-445D-AF2D-BC737428F70A}" presName="sibTrans" presStyleLbl="sibTrans2D1" presStyleIdx="0" presStyleCnt="0"/>
      <dgm:spPr/>
    </dgm:pt>
    <dgm:pt modelId="{13C45843-A828-4411-BDE6-9F42EAFF557D}" type="pres">
      <dgm:prSet presAssocID="{D611B6D5-16F7-4658-B181-B424B41DBCC2}" presName="compNode" presStyleCnt="0"/>
      <dgm:spPr/>
    </dgm:pt>
    <dgm:pt modelId="{9701CBDC-65ED-4E7B-971A-7FF77307E850}" type="pres">
      <dgm:prSet presAssocID="{D611B6D5-16F7-4658-B181-B424B41DBCC2}" presName="iconBgRect" presStyleLbl="bgShp" presStyleIdx="3" presStyleCnt="6"/>
      <dgm:spPr/>
    </dgm:pt>
    <dgm:pt modelId="{D6B4E036-82ED-4A33-AC56-8173BBCFC8B6}" type="pres">
      <dgm:prSet presAssocID="{D611B6D5-16F7-4658-B181-B424B41DBCC2}" presName="iconRect" presStyleLbl="node1" presStyleIdx="3" presStyleCnt="6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hat"/>
        </a:ext>
      </dgm:extLst>
    </dgm:pt>
    <dgm:pt modelId="{145A209A-493C-4734-BA38-00B760889985}" type="pres">
      <dgm:prSet presAssocID="{D611B6D5-16F7-4658-B181-B424B41DBCC2}" presName="spaceRect" presStyleCnt="0"/>
      <dgm:spPr/>
    </dgm:pt>
    <dgm:pt modelId="{63DCE8B9-3425-44F8-8DD7-0115D47256EE}" type="pres">
      <dgm:prSet presAssocID="{D611B6D5-16F7-4658-B181-B424B41DBCC2}" presName="textRect" presStyleLbl="revTx" presStyleIdx="3" presStyleCnt="6">
        <dgm:presLayoutVars>
          <dgm:chMax val="1"/>
          <dgm:chPref val="1"/>
        </dgm:presLayoutVars>
      </dgm:prSet>
      <dgm:spPr/>
    </dgm:pt>
    <dgm:pt modelId="{6121AA33-C6BE-48E3-989D-1F4CDC0C2E21}" type="pres">
      <dgm:prSet presAssocID="{C2EF6C80-99CD-4641-8389-CE31A30FF77E}" presName="sibTrans" presStyleLbl="sibTrans2D1" presStyleIdx="0" presStyleCnt="0"/>
      <dgm:spPr/>
    </dgm:pt>
    <dgm:pt modelId="{C9CD5054-2451-4F50-B637-9A9671C4408D}" type="pres">
      <dgm:prSet presAssocID="{A797E029-3452-4717-BFC4-23D6804FEFBA}" presName="compNode" presStyleCnt="0"/>
      <dgm:spPr/>
    </dgm:pt>
    <dgm:pt modelId="{24E37B33-93F5-4F15-9DFB-2C3269EE0392}" type="pres">
      <dgm:prSet presAssocID="{A797E029-3452-4717-BFC4-23D6804FEFBA}" presName="iconBgRect" presStyleLbl="bgShp" presStyleIdx="4" presStyleCnt="6" custLinFactNeighborX="39009"/>
      <dgm:spPr/>
    </dgm:pt>
    <dgm:pt modelId="{E8714284-FCAD-4F2B-93D2-FEAD8A7492B9}" type="pres">
      <dgm:prSet presAssocID="{A797E029-3452-4717-BFC4-23D6804FEFBA}" presName="iconRect" presStyleLbl="node1" presStyleIdx="4" presStyleCnt="6" custLinFactNeighborX="55279" custLinFactNeighborY="-5923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andshake"/>
        </a:ext>
      </dgm:extLst>
    </dgm:pt>
    <dgm:pt modelId="{3770511D-1CAF-4286-A77F-73A292DE7212}" type="pres">
      <dgm:prSet presAssocID="{A797E029-3452-4717-BFC4-23D6804FEFBA}" presName="spaceRect" presStyleCnt="0"/>
      <dgm:spPr/>
    </dgm:pt>
    <dgm:pt modelId="{1FD1972E-418B-4DFC-A6EA-C56F7DF0D276}" type="pres">
      <dgm:prSet presAssocID="{A797E029-3452-4717-BFC4-23D6804FEFBA}" presName="textRect" presStyleLbl="revTx" presStyleIdx="4" presStyleCnt="6">
        <dgm:presLayoutVars>
          <dgm:chMax val="1"/>
          <dgm:chPref val="1"/>
        </dgm:presLayoutVars>
      </dgm:prSet>
      <dgm:spPr/>
    </dgm:pt>
    <dgm:pt modelId="{961CD611-9C6B-4722-B045-29D9E433F702}" type="pres">
      <dgm:prSet presAssocID="{8EC93F55-5596-427E-A576-191493828AD0}" presName="sibTrans" presStyleLbl="sibTrans2D1" presStyleIdx="0" presStyleCnt="0"/>
      <dgm:spPr/>
    </dgm:pt>
    <dgm:pt modelId="{D209CE87-1107-44EB-AF03-1C5C92AD2762}" type="pres">
      <dgm:prSet presAssocID="{C8E76458-7358-479D-85C1-DEE88FD7DE6F}" presName="compNode" presStyleCnt="0"/>
      <dgm:spPr/>
    </dgm:pt>
    <dgm:pt modelId="{6DEFE1D5-F450-4D34-986B-1CE54981CD7C}" type="pres">
      <dgm:prSet presAssocID="{C8E76458-7358-479D-85C1-DEE88FD7DE6F}" presName="iconBgRect" presStyleLbl="bgShp" presStyleIdx="5" presStyleCnt="6"/>
      <dgm:spPr/>
    </dgm:pt>
    <dgm:pt modelId="{64010876-C242-4190-AC8A-9F8F75CB3EA5}" type="pres">
      <dgm:prSet presAssocID="{C8E76458-7358-479D-85C1-DEE88FD7DE6F}" presName="iconRect" presStyleLbl="node1" presStyleIdx="5" presStyleCnt="6"/>
      <dgm:spPr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Group"/>
        </a:ext>
      </dgm:extLst>
    </dgm:pt>
    <dgm:pt modelId="{86D373B8-EDC0-4790-A904-C85CE6F32741}" type="pres">
      <dgm:prSet presAssocID="{C8E76458-7358-479D-85C1-DEE88FD7DE6F}" presName="spaceRect" presStyleCnt="0"/>
      <dgm:spPr/>
    </dgm:pt>
    <dgm:pt modelId="{496BCAA1-49BE-4C31-8853-5251CA6405DF}" type="pres">
      <dgm:prSet presAssocID="{C8E76458-7358-479D-85C1-DEE88FD7DE6F}" presName="textRect" presStyleLbl="revTx" presStyleIdx="5" presStyleCnt="6">
        <dgm:presLayoutVars>
          <dgm:chMax val="1"/>
          <dgm:chPref val="1"/>
        </dgm:presLayoutVars>
      </dgm:prSet>
      <dgm:spPr/>
    </dgm:pt>
  </dgm:ptLst>
  <dgm:cxnLst>
    <dgm:cxn modelId="{4A6AB460-2439-4865-A258-F1CB9F8A9C62}" type="presOf" srcId="{C28048E0-1386-4238-8BC1-C3F981442B90}" destId="{EB18F45F-C934-4391-8204-09DACF0540BA}" srcOrd="0" destOrd="0" presId="urn:microsoft.com/office/officeart/2018/2/layout/IconCircleList"/>
    <dgm:cxn modelId="{D3B5AE43-4BDC-441E-A922-EF239D5156B8}" type="presOf" srcId="{B9C698B9-EA60-445D-AF2D-BC737428F70A}" destId="{5E1F0D3E-035D-4E31-A18B-2F8DFC1FD55E}" srcOrd="0" destOrd="0" presId="urn:microsoft.com/office/officeart/2018/2/layout/IconCircleList"/>
    <dgm:cxn modelId="{9020244A-1396-4009-8DBE-539DE13A318E}" type="presOf" srcId="{98CFA1D5-B04E-43CF-BAD8-711094664D35}" destId="{6DFAF421-E30A-4891-AF5F-4AE5800B7E24}" srcOrd="0" destOrd="0" presId="urn:microsoft.com/office/officeart/2018/2/layout/IconCircleList"/>
    <dgm:cxn modelId="{9528644B-A374-4BA3-8D46-624D3214A19E}" type="presOf" srcId="{C47EAEA8-DFB8-4A9F-8199-82050F3A44D8}" destId="{3DD0A38C-10BB-4C0C-8556-5F234618DE24}" srcOrd="0" destOrd="0" presId="urn:microsoft.com/office/officeart/2018/2/layout/IconCircleList"/>
    <dgm:cxn modelId="{DF5B3F6E-C353-4B44-9FC3-638C0D6BE864}" srcId="{D8312087-1F30-49DD-9D88-6BF815E2781D}" destId="{F6F5A1A2-4A16-4363-94C3-8360777211FC}" srcOrd="0" destOrd="0" parTransId="{819C2A68-84F8-476E-A339-D37B79CC96BE}" sibTransId="{98CFA1D5-B04E-43CF-BAD8-711094664D35}"/>
    <dgm:cxn modelId="{73B34751-B901-4A81-9B78-A73CB21AD86B}" srcId="{D8312087-1F30-49DD-9D88-6BF815E2781D}" destId="{D611B6D5-16F7-4658-B181-B424B41DBCC2}" srcOrd="3" destOrd="0" parTransId="{56B6C0BB-1841-4989-B9FF-8AE7742D67AF}" sibTransId="{C2EF6C80-99CD-4641-8389-CE31A30FF77E}"/>
    <dgm:cxn modelId="{2BDC8474-5376-444C-A397-86ED40D2539A}" type="presOf" srcId="{F6F5A1A2-4A16-4363-94C3-8360777211FC}" destId="{7D93D210-F0F1-42BE-9E45-813F5C02110B}" srcOrd="0" destOrd="0" presId="urn:microsoft.com/office/officeart/2018/2/layout/IconCircleList"/>
    <dgm:cxn modelId="{360C7B84-BC03-42DE-B617-96CEDD4CC772}" type="presOf" srcId="{D8312087-1F30-49DD-9D88-6BF815E2781D}" destId="{6876C8D6-2AB0-4D25-A1A6-124BB4970C43}" srcOrd="0" destOrd="0" presId="urn:microsoft.com/office/officeart/2018/2/layout/IconCircleList"/>
    <dgm:cxn modelId="{6DE8A59A-DE7A-4C68-8F1E-B256B95B5A1A}" srcId="{D8312087-1F30-49DD-9D88-6BF815E2781D}" destId="{A797E029-3452-4717-BFC4-23D6804FEFBA}" srcOrd="4" destOrd="0" parTransId="{C90B36D9-EC47-42C7-BE80-3E97E63FA8E2}" sibTransId="{8EC93F55-5596-427E-A576-191493828AD0}"/>
    <dgm:cxn modelId="{8D98499B-DC88-44FA-9B2F-55F147C628D3}" type="presOf" srcId="{C8E76458-7358-479D-85C1-DEE88FD7DE6F}" destId="{496BCAA1-49BE-4C31-8853-5251CA6405DF}" srcOrd="0" destOrd="0" presId="urn:microsoft.com/office/officeart/2018/2/layout/IconCircleList"/>
    <dgm:cxn modelId="{E46D419D-7871-43AC-8E53-152896243539}" type="presOf" srcId="{C2EF6C80-99CD-4641-8389-CE31A30FF77E}" destId="{6121AA33-C6BE-48E3-989D-1F4CDC0C2E21}" srcOrd="0" destOrd="0" presId="urn:microsoft.com/office/officeart/2018/2/layout/IconCircleList"/>
    <dgm:cxn modelId="{153CC3A3-C0E2-49C5-82FC-309F4CD33466}" srcId="{D8312087-1F30-49DD-9D88-6BF815E2781D}" destId="{C47EAEA8-DFB8-4A9F-8199-82050F3A44D8}" srcOrd="1" destOrd="0" parTransId="{9D92B064-B283-4FCA-8513-6D7511DB2279}" sibTransId="{C28048E0-1386-4238-8BC1-C3F981442B90}"/>
    <dgm:cxn modelId="{3DC78EB0-7C10-4FDF-A6E4-F6EC75CC347A}" type="presOf" srcId="{8EC93F55-5596-427E-A576-191493828AD0}" destId="{961CD611-9C6B-4722-B045-29D9E433F702}" srcOrd="0" destOrd="0" presId="urn:microsoft.com/office/officeart/2018/2/layout/IconCircleList"/>
    <dgm:cxn modelId="{A6958BD3-E69D-4FB3-9565-EACFB19C9C36}" srcId="{D8312087-1F30-49DD-9D88-6BF815E2781D}" destId="{C8E76458-7358-479D-85C1-DEE88FD7DE6F}" srcOrd="5" destOrd="0" parTransId="{0E80E781-1ADD-4837-AAE3-6E00E1BA5856}" sibTransId="{43CE9A18-FF67-46BF-84BB-197145FA0594}"/>
    <dgm:cxn modelId="{739AA8DF-3D5A-48C6-9A66-E75EF26A3912}" type="presOf" srcId="{D611B6D5-16F7-4658-B181-B424B41DBCC2}" destId="{63DCE8B9-3425-44F8-8DD7-0115D47256EE}" srcOrd="0" destOrd="0" presId="urn:microsoft.com/office/officeart/2018/2/layout/IconCircleList"/>
    <dgm:cxn modelId="{4D451AE9-1D89-4753-A60D-BA2228A821B4}" type="presOf" srcId="{E0C6D431-5225-46CA-94BA-D7C3A4683230}" destId="{8A358EA7-1F49-4DA8-A68C-B80C121FEAAC}" srcOrd="0" destOrd="0" presId="urn:microsoft.com/office/officeart/2018/2/layout/IconCircleList"/>
    <dgm:cxn modelId="{43F33FEF-A64F-4637-857A-59189738B953}" type="presOf" srcId="{A797E029-3452-4717-BFC4-23D6804FEFBA}" destId="{1FD1972E-418B-4DFC-A6EA-C56F7DF0D276}" srcOrd="0" destOrd="0" presId="urn:microsoft.com/office/officeart/2018/2/layout/IconCircleList"/>
    <dgm:cxn modelId="{60B281F0-E5C3-4CDE-BFA4-DE6EC6D705B1}" srcId="{D8312087-1F30-49DD-9D88-6BF815E2781D}" destId="{E0C6D431-5225-46CA-94BA-D7C3A4683230}" srcOrd="2" destOrd="0" parTransId="{144A0432-8B16-4A72-9DF1-445BD5721984}" sibTransId="{B9C698B9-EA60-445D-AF2D-BC737428F70A}"/>
    <dgm:cxn modelId="{DBE25876-F295-468A-B8C4-3B31907FF76F}" type="presParOf" srcId="{6876C8D6-2AB0-4D25-A1A6-124BB4970C43}" destId="{5290375F-DD7D-490C-B92E-9D52FC199BE7}" srcOrd="0" destOrd="0" presId="urn:microsoft.com/office/officeart/2018/2/layout/IconCircleList"/>
    <dgm:cxn modelId="{D14CBD71-BB59-4559-A07E-B0601373C19C}" type="presParOf" srcId="{5290375F-DD7D-490C-B92E-9D52FC199BE7}" destId="{F81E766B-19C7-487E-AFBB-1C65F280D17D}" srcOrd="0" destOrd="0" presId="urn:microsoft.com/office/officeart/2018/2/layout/IconCircleList"/>
    <dgm:cxn modelId="{4D6CED3F-D3FA-4651-9773-3A69A8E645B1}" type="presParOf" srcId="{F81E766B-19C7-487E-AFBB-1C65F280D17D}" destId="{57B27FEE-4F82-4DB0-99DA-EA1C33200BFB}" srcOrd="0" destOrd="0" presId="urn:microsoft.com/office/officeart/2018/2/layout/IconCircleList"/>
    <dgm:cxn modelId="{DEC54BBF-7AA2-426E-B98E-E5D68F3DCD73}" type="presParOf" srcId="{F81E766B-19C7-487E-AFBB-1C65F280D17D}" destId="{49AF387B-08D5-4F02-A870-F243C28E5F21}" srcOrd="1" destOrd="0" presId="urn:microsoft.com/office/officeart/2018/2/layout/IconCircleList"/>
    <dgm:cxn modelId="{28730DE2-B5E7-433D-81B4-6D86A7077C0A}" type="presParOf" srcId="{F81E766B-19C7-487E-AFBB-1C65F280D17D}" destId="{74750628-FEDC-42CC-AE23-67DCC979351B}" srcOrd="2" destOrd="0" presId="urn:microsoft.com/office/officeart/2018/2/layout/IconCircleList"/>
    <dgm:cxn modelId="{A8DD6DA8-25BE-4683-9E47-FC40AD9A74E6}" type="presParOf" srcId="{F81E766B-19C7-487E-AFBB-1C65F280D17D}" destId="{7D93D210-F0F1-42BE-9E45-813F5C02110B}" srcOrd="3" destOrd="0" presId="urn:microsoft.com/office/officeart/2018/2/layout/IconCircleList"/>
    <dgm:cxn modelId="{1B41194B-8716-4683-A747-7184D6C7167F}" type="presParOf" srcId="{5290375F-DD7D-490C-B92E-9D52FC199BE7}" destId="{6DFAF421-E30A-4891-AF5F-4AE5800B7E24}" srcOrd="1" destOrd="0" presId="urn:microsoft.com/office/officeart/2018/2/layout/IconCircleList"/>
    <dgm:cxn modelId="{BD563F8B-BBA7-4FE7-9FE9-226D486223D1}" type="presParOf" srcId="{5290375F-DD7D-490C-B92E-9D52FC199BE7}" destId="{9F5DEBE5-2EDF-4DA4-B0FD-6DF4FE6BB4D9}" srcOrd="2" destOrd="0" presId="urn:microsoft.com/office/officeart/2018/2/layout/IconCircleList"/>
    <dgm:cxn modelId="{F55B3EBB-218F-4F86-B5C0-744FE0FD2C2D}" type="presParOf" srcId="{9F5DEBE5-2EDF-4DA4-B0FD-6DF4FE6BB4D9}" destId="{F09D9DC4-06AD-4731-A7A1-07EDCA7E9F0F}" srcOrd="0" destOrd="0" presId="urn:microsoft.com/office/officeart/2018/2/layout/IconCircleList"/>
    <dgm:cxn modelId="{847C9D12-7EBF-4DF1-AE3C-B20FA993B4C3}" type="presParOf" srcId="{9F5DEBE5-2EDF-4DA4-B0FD-6DF4FE6BB4D9}" destId="{3D290ADE-8938-4CE7-A2E9-8F390BE54A85}" srcOrd="1" destOrd="0" presId="urn:microsoft.com/office/officeart/2018/2/layout/IconCircleList"/>
    <dgm:cxn modelId="{DC3E9CC0-8772-4ABA-92AE-D2A7F3BEC2E5}" type="presParOf" srcId="{9F5DEBE5-2EDF-4DA4-B0FD-6DF4FE6BB4D9}" destId="{53083EA4-3F32-4FC0-AEA5-92973A419B5B}" srcOrd="2" destOrd="0" presId="urn:microsoft.com/office/officeart/2018/2/layout/IconCircleList"/>
    <dgm:cxn modelId="{B242CBB6-98F1-47E5-8791-6E89863F03DC}" type="presParOf" srcId="{9F5DEBE5-2EDF-4DA4-B0FD-6DF4FE6BB4D9}" destId="{3DD0A38C-10BB-4C0C-8556-5F234618DE24}" srcOrd="3" destOrd="0" presId="urn:microsoft.com/office/officeart/2018/2/layout/IconCircleList"/>
    <dgm:cxn modelId="{B7DD2B37-B08F-482F-8F0E-DBF2FBD99C94}" type="presParOf" srcId="{5290375F-DD7D-490C-B92E-9D52FC199BE7}" destId="{EB18F45F-C934-4391-8204-09DACF0540BA}" srcOrd="3" destOrd="0" presId="urn:microsoft.com/office/officeart/2018/2/layout/IconCircleList"/>
    <dgm:cxn modelId="{29B64E55-07DA-4169-92CA-F27CEDF12CF1}" type="presParOf" srcId="{5290375F-DD7D-490C-B92E-9D52FC199BE7}" destId="{110B84F6-BA8E-41E2-938C-3624D648233A}" srcOrd="4" destOrd="0" presId="urn:microsoft.com/office/officeart/2018/2/layout/IconCircleList"/>
    <dgm:cxn modelId="{14630671-20FE-47CF-BF90-2257D4EB79A6}" type="presParOf" srcId="{110B84F6-BA8E-41E2-938C-3624D648233A}" destId="{626E4246-FD0F-4A34-952F-F1D5086D09F6}" srcOrd="0" destOrd="0" presId="urn:microsoft.com/office/officeart/2018/2/layout/IconCircleList"/>
    <dgm:cxn modelId="{E7627675-41E8-4A5B-8A6F-46319332964A}" type="presParOf" srcId="{110B84F6-BA8E-41E2-938C-3624D648233A}" destId="{CC01182C-B5FC-401B-804F-454A47FE2AC7}" srcOrd="1" destOrd="0" presId="urn:microsoft.com/office/officeart/2018/2/layout/IconCircleList"/>
    <dgm:cxn modelId="{EFA0FCB7-92DA-46FA-B244-C0718F958880}" type="presParOf" srcId="{110B84F6-BA8E-41E2-938C-3624D648233A}" destId="{5D8CB6D4-C78A-4381-A27B-0E36008214A4}" srcOrd="2" destOrd="0" presId="urn:microsoft.com/office/officeart/2018/2/layout/IconCircleList"/>
    <dgm:cxn modelId="{4203BE8E-ACC9-48A3-BE26-28B3E18815BA}" type="presParOf" srcId="{110B84F6-BA8E-41E2-938C-3624D648233A}" destId="{8A358EA7-1F49-4DA8-A68C-B80C121FEAAC}" srcOrd="3" destOrd="0" presId="urn:microsoft.com/office/officeart/2018/2/layout/IconCircleList"/>
    <dgm:cxn modelId="{B96B371B-324A-41A8-8CF9-7475864A3639}" type="presParOf" srcId="{5290375F-DD7D-490C-B92E-9D52FC199BE7}" destId="{5E1F0D3E-035D-4E31-A18B-2F8DFC1FD55E}" srcOrd="5" destOrd="0" presId="urn:microsoft.com/office/officeart/2018/2/layout/IconCircleList"/>
    <dgm:cxn modelId="{D41FBEAA-0209-41B7-8AB6-E7C635911DAC}" type="presParOf" srcId="{5290375F-DD7D-490C-B92E-9D52FC199BE7}" destId="{13C45843-A828-4411-BDE6-9F42EAFF557D}" srcOrd="6" destOrd="0" presId="urn:microsoft.com/office/officeart/2018/2/layout/IconCircleList"/>
    <dgm:cxn modelId="{F507669E-A830-4263-9A59-506F2D9E71FB}" type="presParOf" srcId="{13C45843-A828-4411-BDE6-9F42EAFF557D}" destId="{9701CBDC-65ED-4E7B-971A-7FF77307E850}" srcOrd="0" destOrd="0" presId="urn:microsoft.com/office/officeart/2018/2/layout/IconCircleList"/>
    <dgm:cxn modelId="{95339706-DE7C-40CF-980E-832ADD79DFFC}" type="presParOf" srcId="{13C45843-A828-4411-BDE6-9F42EAFF557D}" destId="{D6B4E036-82ED-4A33-AC56-8173BBCFC8B6}" srcOrd="1" destOrd="0" presId="urn:microsoft.com/office/officeart/2018/2/layout/IconCircleList"/>
    <dgm:cxn modelId="{D6B9C57E-EFB5-4C95-8B88-8F625E6419BB}" type="presParOf" srcId="{13C45843-A828-4411-BDE6-9F42EAFF557D}" destId="{145A209A-493C-4734-BA38-00B760889985}" srcOrd="2" destOrd="0" presId="urn:microsoft.com/office/officeart/2018/2/layout/IconCircleList"/>
    <dgm:cxn modelId="{D55F07E1-1287-460C-A13E-B8564583EF49}" type="presParOf" srcId="{13C45843-A828-4411-BDE6-9F42EAFF557D}" destId="{63DCE8B9-3425-44F8-8DD7-0115D47256EE}" srcOrd="3" destOrd="0" presId="urn:microsoft.com/office/officeart/2018/2/layout/IconCircleList"/>
    <dgm:cxn modelId="{ABB4A921-8BA9-4A24-82F3-7A7C45D91083}" type="presParOf" srcId="{5290375F-DD7D-490C-B92E-9D52FC199BE7}" destId="{6121AA33-C6BE-48E3-989D-1F4CDC0C2E21}" srcOrd="7" destOrd="0" presId="urn:microsoft.com/office/officeart/2018/2/layout/IconCircleList"/>
    <dgm:cxn modelId="{11EA50ED-182B-492B-A881-392BD037B9E7}" type="presParOf" srcId="{5290375F-DD7D-490C-B92E-9D52FC199BE7}" destId="{C9CD5054-2451-4F50-B637-9A9671C4408D}" srcOrd="8" destOrd="0" presId="urn:microsoft.com/office/officeart/2018/2/layout/IconCircleList"/>
    <dgm:cxn modelId="{658CBB1B-7B50-4918-8B34-FFC23C8110F4}" type="presParOf" srcId="{C9CD5054-2451-4F50-B637-9A9671C4408D}" destId="{24E37B33-93F5-4F15-9DFB-2C3269EE0392}" srcOrd="0" destOrd="0" presId="urn:microsoft.com/office/officeart/2018/2/layout/IconCircleList"/>
    <dgm:cxn modelId="{E5DD4AE3-5E3E-4ADF-BE82-D47D361E15D7}" type="presParOf" srcId="{C9CD5054-2451-4F50-B637-9A9671C4408D}" destId="{E8714284-FCAD-4F2B-93D2-FEAD8A7492B9}" srcOrd="1" destOrd="0" presId="urn:microsoft.com/office/officeart/2018/2/layout/IconCircleList"/>
    <dgm:cxn modelId="{D8807A58-7987-4D28-AC59-C27228BF3204}" type="presParOf" srcId="{C9CD5054-2451-4F50-B637-9A9671C4408D}" destId="{3770511D-1CAF-4286-A77F-73A292DE7212}" srcOrd="2" destOrd="0" presId="urn:microsoft.com/office/officeart/2018/2/layout/IconCircleList"/>
    <dgm:cxn modelId="{292425D9-D9D3-4A17-AEB1-33176E2B78C9}" type="presParOf" srcId="{C9CD5054-2451-4F50-B637-9A9671C4408D}" destId="{1FD1972E-418B-4DFC-A6EA-C56F7DF0D276}" srcOrd="3" destOrd="0" presId="urn:microsoft.com/office/officeart/2018/2/layout/IconCircleList"/>
    <dgm:cxn modelId="{505B8438-8AA8-463A-B413-50985C138FFD}" type="presParOf" srcId="{5290375F-DD7D-490C-B92E-9D52FC199BE7}" destId="{961CD611-9C6B-4722-B045-29D9E433F702}" srcOrd="9" destOrd="0" presId="urn:microsoft.com/office/officeart/2018/2/layout/IconCircleList"/>
    <dgm:cxn modelId="{8608DD65-A9D3-43F5-A3AC-816A9A292CBD}" type="presParOf" srcId="{5290375F-DD7D-490C-B92E-9D52FC199BE7}" destId="{D209CE87-1107-44EB-AF03-1C5C92AD2762}" srcOrd="10" destOrd="0" presId="urn:microsoft.com/office/officeart/2018/2/layout/IconCircleList"/>
    <dgm:cxn modelId="{9D5848A2-BD2B-4825-A0A5-69C27B9A0559}" type="presParOf" srcId="{D209CE87-1107-44EB-AF03-1C5C92AD2762}" destId="{6DEFE1D5-F450-4D34-986B-1CE54981CD7C}" srcOrd="0" destOrd="0" presId="urn:microsoft.com/office/officeart/2018/2/layout/IconCircleList"/>
    <dgm:cxn modelId="{C39FEF97-C45F-45D8-A28B-FA8D1CC4B5C7}" type="presParOf" srcId="{D209CE87-1107-44EB-AF03-1C5C92AD2762}" destId="{64010876-C242-4190-AC8A-9F8F75CB3EA5}" srcOrd="1" destOrd="0" presId="urn:microsoft.com/office/officeart/2018/2/layout/IconCircleList"/>
    <dgm:cxn modelId="{C035CA00-020F-412C-8C48-5E70280ACAB0}" type="presParOf" srcId="{D209CE87-1107-44EB-AF03-1C5C92AD2762}" destId="{86D373B8-EDC0-4790-A904-C85CE6F32741}" srcOrd="2" destOrd="0" presId="urn:microsoft.com/office/officeart/2018/2/layout/IconCircleList"/>
    <dgm:cxn modelId="{4CB032C2-4353-4873-861C-270D61791004}" type="presParOf" srcId="{D209CE87-1107-44EB-AF03-1C5C92AD2762}" destId="{496BCAA1-49BE-4C31-8853-5251CA6405DF}" srcOrd="3" destOrd="0" presId="urn:microsoft.com/office/officeart/2018/2/layout/IconCircle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7B27FEE-4F82-4DB0-99DA-EA1C33200BFB}">
      <dsp:nvSpPr>
        <dsp:cNvPr id="0" name=""/>
        <dsp:cNvSpPr/>
      </dsp:nvSpPr>
      <dsp:spPr>
        <a:xfrm>
          <a:off x="82613" y="908559"/>
          <a:ext cx="897246" cy="897246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9AF387B-08D5-4F02-A870-F243C28E5F21}">
      <dsp:nvSpPr>
        <dsp:cNvPr id="0" name=""/>
        <dsp:cNvSpPr/>
      </dsp:nvSpPr>
      <dsp:spPr>
        <a:xfrm>
          <a:off x="271034" y="1096980"/>
          <a:ext cx="520402" cy="520402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D93D210-F0F1-42BE-9E45-813F5C02110B}">
      <dsp:nvSpPr>
        <dsp:cNvPr id="0" name=""/>
        <dsp:cNvSpPr/>
      </dsp:nvSpPr>
      <dsp:spPr>
        <a:xfrm>
          <a:off x="1172126" y="908559"/>
          <a:ext cx="2114937" cy="89724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kern="1200" dirty="0"/>
            <a:t>Accountability           </a:t>
          </a:r>
          <a:endParaRPr lang="en-US" sz="2400" kern="1200" dirty="0"/>
        </a:p>
      </dsp:txBody>
      <dsp:txXfrm>
        <a:off x="1172126" y="908559"/>
        <a:ext cx="2114937" cy="897246"/>
      </dsp:txXfrm>
    </dsp:sp>
    <dsp:sp modelId="{F09D9DC4-06AD-4731-A7A1-07EDCA7E9F0F}">
      <dsp:nvSpPr>
        <dsp:cNvPr id="0" name=""/>
        <dsp:cNvSpPr/>
      </dsp:nvSpPr>
      <dsp:spPr>
        <a:xfrm>
          <a:off x="4005581" y="908559"/>
          <a:ext cx="897246" cy="897246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D290ADE-8938-4CE7-A2E9-8F390BE54A85}">
      <dsp:nvSpPr>
        <dsp:cNvPr id="0" name=""/>
        <dsp:cNvSpPr/>
      </dsp:nvSpPr>
      <dsp:spPr>
        <a:xfrm>
          <a:off x="4213867" y="999769"/>
          <a:ext cx="520402" cy="686806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DD0A38C-10BB-4C0C-8556-5F234618DE24}">
      <dsp:nvSpPr>
        <dsp:cNvPr id="0" name=""/>
        <dsp:cNvSpPr/>
      </dsp:nvSpPr>
      <dsp:spPr>
        <a:xfrm>
          <a:off x="4745088" y="908559"/>
          <a:ext cx="2114937" cy="89724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kern="1200" dirty="0"/>
            <a:t>     Honesty</a:t>
          </a:r>
          <a:endParaRPr lang="en-US" sz="2400" kern="1200" dirty="0"/>
        </a:p>
      </dsp:txBody>
      <dsp:txXfrm>
        <a:off x="4745088" y="908559"/>
        <a:ext cx="2114937" cy="897246"/>
      </dsp:txXfrm>
    </dsp:sp>
    <dsp:sp modelId="{626E4246-FD0F-4A34-952F-F1D5086D09F6}">
      <dsp:nvSpPr>
        <dsp:cNvPr id="0" name=""/>
        <dsp:cNvSpPr/>
      </dsp:nvSpPr>
      <dsp:spPr>
        <a:xfrm>
          <a:off x="7228536" y="908559"/>
          <a:ext cx="897246" cy="897246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C01182C-B5FC-401B-804F-454A47FE2AC7}">
      <dsp:nvSpPr>
        <dsp:cNvPr id="0" name=""/>
        <dsp:cNvSpPr/>
      </dsp:nvSpPr>
      <dsp:spPr>
        <a:xfrm>
          <a:off x="7416958" y="1096980"/>
          <a:ext cx="520402" cy="520402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A358EA7-1F49-4DA8-A68C-B80C121FEAAC}">
      <dsp:nvSpPr>
        <dsp:cNvPr id="0" name=""/>
        <dsp:cNvSpPr/>
      </dsp:nvSpPr>
      <dsp:spPr>
        <a:xfrm>
          <a:off x="8318049" y="908559"/>
          <a:ext cx="2114937" cy="89724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kern="1200"/>
            <a:t>Listening</a:t>
          </a:r>
          <a:endParaRPr lang="en-US" sz="2400" kern="1200"/>
        </a:p>
      </dsp:txBody>
      <dsp:txXfrm>
        <a:off x="8318049" y="908559"/>
        <a:ext cx="2114937" cy="897246"/>
      </dsp:txXfrm>
    </dsp:sp>
    <dsp:sp modelId="{9701CBDC-65ED-4E7B-971A-7FF77307E850}">
      <dsp:nvSpPr>
        <dsp:cNvPr id="0" name=""/>
        <dsp:cNvSpPr/>
      </dsp:nvSpPr>
      <dsp:spPr>
        <a:xfrm>
          <a:off x="82613" y="2545532"/>
          <a:ext cx="897246" cy="897246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6B4E036-82ED-4A33-AC56-8173BBCFC8B6}">
      <dsp:nvSpPr>
        <dsp:cNvPr id="0" name=""/>
        <dsp:cNvSpPr/>
      </dsp:nvSpPr>
      <dsp:spPr>
        <a:xfrm>
          <a:off x="271034" y="2733954"/>
          <a:ext cx="520402" cy="520402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3DCE8B9-3425-44F8-8DD7-0115D47256EE}">
      <dsp:nvSpPr>
        <dsp:cNvPr id="0" name=""/>
        <dsp:cNvSpPr/>
      </dsp:nvSpPr>
      <dsp:spPr>
        <a:xfrm>
          <a:off x="1172126" y="2545532"/>
          <a:ext cx="2114937" cy="89724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kern="1200"/>
            <a:t>Open Communication</a:t>
          </a:r>
          <a:endParaRPr lang="en-US" sz="2400" kern="1200"/>
        </a:p>
      </dsp:txBody>
      <dsp:txXfrm>
        <a:off x="1172126" y="2545532"/>
        <a:ext cx="2114937" cy="897246"/>
      </dsp:txXfrm>
    </dsp:sp>
    <dsp:sp modelId="{24E37B33-93F5-4F15-9DFB-2C3269EE0392}">
      <dsp:nvSpPr>
        <dsp:cNvPr id="0" name=""/>
        <dsp:cNvSpPr/>
      </dsp:nvSpPr>
      <dsp:spPr>
        <a:xfrm>
          <a:off x="4005581" y="2545532"/>
          <a:ext cx="897246" cy="897246"/>
        </a:xfrm>
        <a:prstGeom prst="ellips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8714284-FCAD-4F2B-93D2-FEAD8A7492B9}">
      <dsp:nvSpPr>
        <dsp:cNvPr id="0" name=""/>
        <dsp:cNvSpPr/>
      </dsp:nvSpPr>
      <dsp:spPr>
        <a:xfrm>
          <a:off x="4131670" y="2703130"/>
          <a:ext cx="520402" cy="520402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FD1972E-418B-4DFC-A6EA-C56F7DF0D276}">
      <dsp:nvSpPr>
        <dsp:cNvPr id="0" name=""/>
        <dsp:cNvSpPr/>
      </dsp:nvSpPr>
      <dsp:spPr>
        <a:xfrm>
          <a:off x="4745088" y="2545532"/>
          <a:ext cx="2114937" cy="89724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kern="1200" dirty="0"/>
            <a:t>     Trust</a:t>
          </a:r>
          <a:endParaRPr lang="en-US" sz="2400" kern="1200" dirty="0"/>
        </a:p>
      </dsp:txBody>
      <dsp:txXfrm>
        <a:off x="4745088" y="2545532"/>
        <a:ext cx="2114937" cy="897246"/>
      </dsp:txXfrm>
    </dsp:sp>
    <dsp:sp modelId="{6DEFE1D5-F450-4D34-986B-1CE54981CD7C}">
      <dsp:nvSpPr>
        <dsp:cNvPr id="0" name=""/>
        <dsp:cNvSpPr/>
      </dsp:nvSpPr>
      <dsp:spPr>
        <a:xfrm>
          <a:off x="7228536" y="2545532"/>
          <a:ext cx="897246" cy="897246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4010876-C242-4190-AC8A-9F8F75CB3EA5}">
      <dsp:nvSpPr>
        <dsp:cNvPr id="0" name=""/>
        <dsp:cNvSpPr/>
      </dsp:nvSpPr>
      <dsp:spPr>
        <a:xfrm>
          <a:off x="7416958" y="2733954"/>
          <a:ext cx="520402" cy="520402"/>
        </a:xfrm>
        <a:prstGeom prst="rect">
          <a:avLst/>
        </a:prstGeom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96BCAA1-49BE-4C31-8853-5251CA6405DF}">
      <dsp:nvSpPr>
        <dsp:cNvPr id="0" name=""/>
        <dsp:cNvSpPr/>
      </dsp:nvSpPr>
      <dsp:spPr>
        <a:xfrm>
          <a:off x="8318049" y="2545532"/>
          <a:ext cx="2114937" cy="89724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kern="1200"/>
            <a:t>Mutual Respect </a:t>
          </a:r>
          <a:endParaRPr lang="en-US" sz="2400" kern="1200"/>
        </a:p>
      </dsp:txBody>
      <dsp:txXfrm>
        <a:off x="8318049" y="2545532"/>
        <a:ext cx="2114937" cy="89724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CircleList">
  <dgm:title val="Icon Circle List"/>
  <dgm:desc val="Use to show non-sequential or grouped chunks of information accompanied by related visuals. Circular shapes can hold an icon or small picture and corresponding text box shows Level 1 text. Works best for icons or small pictures with medium-length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alg type="sp"/>
    <dgm:shape xmlns:r="http://schemas.openxmlformats.org/officeDocument/2006/relationships" r:blip="">
      <dgm:adjLst/>
    </dgm:shape>
    <dgm:presOf/>
    <dgm:choose name="Name0">
      <dgm:if name="Name1" axis="ch" ptType="node" func="cnt" op="lte" val="3">
        <dgm:constrLst>
          <dgm:constr type="w" for="ch" forName="container" refType="w"/>
          <dgm:constr type="h" for="ch" forName="container" refType="h" fact="0.4"/>
        </dgm:constrLst>
      </dgm:if>
      <dgm:else name="Name2">
        <dgm:constrLst>
          <dgm:constr type="w" for="ch" forName="container" refType="w"/>
          <dgm:constr type="h" for="ch" forName="container" refType="h"/>
        </dgm:constrLst>
      </dgm:else>
    </dgm:choose>
    <dgm:ruleLst>
      <dgm:rule type="h" for="ch" forName="container" val="INF" fact="NaN" max="NaN"/>
    </dgm:ruleLst>
    <dgm:layoutNode name="container">
      <dgm:varLst>
        <dgm:dir/>
        <dgm:resizeHandles val="exact"/>
      </dgm:varLst>
      <dgm:choose name="Name3">
        <dgm:if name="Name4" axis="self" func="var" arg="dir" op="equ" val="norm">
          <dgm:alg type="snake">
            <dgm:param type="grDir" val="tL"/>
            <dgm:param type="flowDir" val="row"/>
            <dgm:param type="contDir" val="sameDir"/>
          </dgm:alg>
        </dgm:if>
        <dgm:else name="Name5">
          <dgm:alg type="snake">
            <dgm:param type="grDir" val="tR"/>
            <dgm:param type="flowDir" val="row"/>
            <dgm:param type="contDir" val="sameDi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w" fact="0.28"/>
        <dgm:constr type="w" for="ch" forName="sibTrans" refType="w" refFor="ch" refForName="compNode" fact="0.115"/>
        <dgm:constr type="sp" refType="h" op="equ" fact="0.17"/>
        <dgm:constr type="primFontSz" for="des" ptType="node" op="equ" val="24"/>
        <dgm:constr type="h" for="des" forName="compNode" op="equ"/>
        <dgm:constr type="h" for="des" forName="iconBgRect" op="equ"/>
      </dgm:constrLst>
      <dgm:ruleLst>
        <dgm:rule type="w" for="ch" forName="compNode" val="60" fact="NaN" max="NaN"/>
      </dgm:ruleLst>
      <dgm:forEach name="Name6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 axis="self"/>
          <dgm:constrLst>
            <dgm:constr type="w" for="ch" forName="iconBgRect" refType="w" fact="0.28"/>
            <dgm:constr type="h" for="ch" forName="iconBgRect" refType="w" refFor="ch" refForName="iconBgRect"/>
            <dgm:constr type="t" for="ch" forName="iconBgRect"/>
            <dgm:constr type="l" for="ch" forName="iconBgRect"/>
            <dgm:constr type="w" for="ch" forName="iconRect" refType="w" refFor="ch" refForName="iconBgRect" fact="0.58"/>
            <dgm:constr type="h" for="ch" forName="iconRect" refType="w" refFor="ch" refForName="iconRect"/>
            <dgm:constr type="ctrX" for="ch" forName="iconRect" refType="ctrX" refFor="ch" refForName="iconBgRect"/>
            <dgm:constr type="ctrY" for="ch" forName="iconRect" refType="ctrY" refFor="ch" refForName="iconBgRect"/>
            <dgm:constr type="w" for="ch" forName="spaceRect" refType="w" fact="0.06"/>
            <dgm:constr type="h" for="ch" forName="spaceRect" refType="h" refFor="ch" refForName="iconBgRect"/>
            <dgm:constr type="t" for="ch" forName="spaceRect" refType="t" refFor="ch" refForName="iconBgRect"/>
            <dgm:constr type="l" for="ch" forName="spaceRect" refType="r" refFor="ch" refForName="iconBgRect"/>
            <dgm:constr type="h" for="ch" forName="textRect" refType="h" refFor="ch" refForName="iconBgRect"/>
            <dgm:constr type="t" for="ch" forName="textRect" refType="t" refFor="ch" refForName="iconBgRect"/>
            <dgm:constr type="l" for="ch" forName="textRect" refType="r" refFor="ch" refForName="spaceRect"/>
          </dgm:constrLst>
          <dgm:ruleLst/>
          <dgm:layoutNode name="iconBgRect" styleLbl="bgShp">
            <dgm:alg type="sp"/>
            <dgm:shape xmlns:r="http://schemas.openxmlformats.org/officeDocument/2006/relationships" type="ellipse" r:blip="">
              <dgm:adjLst/>
            </dgm:shape>
            <dgm:presOf/>
            <dgm:constrLst/>
            <dgm:ruleLst/>
          </dgm:layoutNode>
          <dgm:layoutNode name="iconRect" styleLbl="node1">
            <dgm:alg type="sp"/>
            <dgm:shape xmlns:r="http://schemas.openxmlformats.org/officeDocument/2006/relationships" type="rect" r:blip="" blipPhldr="1">
              <dgm:adjLst/>
            </dgm:shape>
            <dgm:presOf/>
            <dgm:constrLst/>
            <dgm:ruleLst/>
          </dgm:layoutNode>
          <dgm:layoutNode name="spaceRect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textRect" styleLbl="revTx">
            <dgm:varLst>
              <dgm:chMax val="1"/>
              <dgm:chPref val="1"/>
            </dgm:varLst>
            <dgm:choose name="Name7">
              <dgm:if name="Name8" func="var" arg="dir" op="equ" val="norm">
                <dgm:alg type="tx">
                  <dgm:param type="txAnchorVert" val="mid"/>
                  <dgm:param type="parTxLTRAlign" val="l"/>
                  <dgm:param type="shpTxLTRAlignCh" val="l"/>
                  <dgm:param type="parTxRTLAlign" val="l"/>
                  <dgm:param type="shpTxRTLAlignCh" val="l"/>
                </dgm:alg>
              </dgm:if>
              <dgm:else name="Name9">
                <dgm:alg type="tx">
                  <dgm:param type="txAnchorVert" val="mid"/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self" ptType="node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11" fact="NaN" max="NaN"/>
            </dgm:ruleLst>
          </dgm:layoutNode>
        </dgm:layoutNode>
        <dgm:forEach name="Name10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2FFD3FE-AE51-4478-A56B-E9EEC0C46895}" type="datetimeFigureOut">
              <a:rPr lang="en-GB" smtClean="0"/>
              <a:t>27/11/2023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4E4F0DD-D52E-4B16-B1B5-34371595A6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96104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EF9E57-484B-4742-8C60-A4AF9B23C63B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488487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EF1158-B319-41D5-8FB1-9E5BC6C9815D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7072522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EF1158-B319-41D5-8FB1-9E5BC6C9815D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623815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EF9E57-484B-4742-8C60-A4AF9B23C63B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1030218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EF9E57-484B-4742-8C60-A4AF9B23C63B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479344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92C53F-4025-4171-9843-B165815C04D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80CF95B-B430-7F0F-060D-1DCDCAE029A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DD6283-E0DE-F7C5-D035-A88A3D40CB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B76961-5BB6-4F0D-95E4-2BA1F8356A3E}" type="datetimeFigureOut">
              <a:rPr lang="en-GB" smtClean="0"/>
              <a:t>27/11/2023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2F84C2-2B41-4E72-70CC-C5E3C85489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4B630A-EED4-8E2D-4F95-77FE544F3E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71C12C-DBAF-461D-97F3-CBBCA7F1B67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778631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9BD336-1C36-C926-17C2-611B9DB67F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A11340-BA98-6060-57C6-F691256AC4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3E1A14-24DB-1DD9-C282-B7B5B1CF34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B76961-5BB6-4F0D-95E4-2BA1F8356A3E}" type="datetimeFigureOut">
              <a:rPr lang="en-GB" smtClean="0"/>
              <a:t>27/11/2023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01D7EB-24C6-8488-7819-C075EC7395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C093B3-64F5-BA24-4192-8E4683E522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71C12C-DBAF-461D-97F3-CBBCA7F1B67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819424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11E896-0EEF-405B-D969-B4D19F21D2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3971A33-19E7-5BB0-45BC-FC655849A3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940381-B5F7-072D-9A7A-30F8F5D91A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B76961-5BB6-4F0D-95E4-2BA1F8356A3E}" type="datetimeFigureOut">
              <a:rPr lang="en-GB" smtClean="0"/>
              <a:t>27/11/2023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33A7F6-BB22-8DBA-03F3-745F8272C4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AA7B95-039D-C283-DAD0-8B7649BA1F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71C12C-DBAF-461D-97F3-CBBCA7F1B67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078045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206A92-57D3-225B-92D8-5D0283972A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793CF8-29B1-73E8-3B43-596AE23963D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F8BA0AC-DAA2-3857-E7F1-B0ED313FC16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C98218B-8677-76D6-24A5-1F2F7630B4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B76961-5BB6-4F0D-95E4-2BA1F8356A3E}" type="datetimeFigureOut">
              <a:rPr lang="en-GB" smtClean="0"/>
              <a:t>27/11/2023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7B7DC58-112E-A438-EDC8-666B64F91B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F7E8F31-6460-9A2F-9A5C-EDE0064D5B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71C12C-DBAF-461D-97F3-CBBCA7F1B67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26046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8DC5F6-5DCA-E938-320A-0B92835EF9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6042C8D-9463-FF50-6CEE-3C194B0A5A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7FC27E7-A4C3-B3D2-0325-F17AD68B870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6F32CFE-BE11-70AA-877F-4FF9A18E5A4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88D08C7-25EB-D7A8-B4BB-27C9CEC4FA4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203F3C9-1503-B236-284A-291C7A8CBF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B76961-5BB6-4F0D-95E4-2BA1F8356A3E}" type="datetimeFigureOut">
              <a:rPr lang="en-GB" smtClean="0"/>
              <a:t>27/11/2023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D4F2269-F239-9A3C-986F-275C7C9599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AB2F093-63A5-170F-7FE1-C36AE6099C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71C12C-DBAF-461D-97F3-CBBCA7F1B67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099648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681E1B-49D5-4E9E-CAE9-3D065A0B37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ABF3E59-4B45-283D-7FF8-9C68024F19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B76961-5BB6-4F0D-95E4-2BA1F8356A3E}" type="datetimeFigureOut">
              <a:rPr lang="en-GB" smtClean="0"/>
              <a:t>27/11/2023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22D9677-E315-192F-868B-830D899B3F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59AEA7C-B215-5A3B-657F-350CC9FD1B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71C12C-DBAF-461D-97F3-CBBCA7F1B67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800577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924CCCA-9617-F4A9-C97B-90F0D08D44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B76961-5BB6-4F0D-95E4-2BA1F8356A3E}" type="datetimeFigureOut">
              <a:rPr lang="en-GB" smtClean="0"/>
              <a:t>27/11/2023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7C28F39-FCCC-2D14-48E6-38E0A1701F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251960-50B8-78EF-C845-ED4EE8B66B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71C12C-DBAF-461D-97F3-CBBCA7F1B67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2876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C3B6BB-F462-5ACC-0079-507DB775EE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4E2279-9CEE-8464-5D9E-B85A7321BB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64657B-64CD-1ECE-C456-84FC7EA55C7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C038C99-A9D6-2362-F6DD-FED223DD93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B76961-5BB6-4F0D-95E4-2BA1F8356A3E}" type="datetimeFigureOut">
              <a:rPr lang="en-GB" smtClean="0"/>
              <a:t>27/11/2023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96BEF00-6342-9799-10BA-3E53ABE9A7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E9CCDF9-AA2D-6356-B574-E43C0CC2BD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71C12C-DBAF-461D-97F3-CBBCA7F1B67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09021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51E066-8508-75D7-E642-6092052D22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C6AD988-B272-9CC6-A3E5-D4D088F8159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078D54-CA84-AD8F-6DB0-8DC7CC93D8D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A7ADDF6-EDEA-33B5-A335-26135B025F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B76961-5BB6-4F0D-95E4-2BA1F8356A3E}" type="datetimeFigureOut">
              <a:rPr lang="en-GB" smtClean="0"/>
              <a:t>27/11/2023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EC76D3B-DCA9-E6ED-969F-CE878850F6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AED9211-9876-7F55-4BDE-77E386EC69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71C12C-DBAF-461D-97F3-CBBCA7F1B67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219831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1E7A24-64E4-55CD-F8AD-F014F87C19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DBDD7B1-AD5A-C3E4-3E85-86D19B4173F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319BE3-2296-67A9-DD97-E1C4471FC7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B76961-5BB6-4F0D-95E4-2BA1F8356A3E}" type="datetimeFigureOut">
              <a:rPr lang="en-GB" smtClean="0"/>
              <a:t>27/11/2023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E9C5D4-196F-8072-B72B-B0627A04A6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417A26-B2DD-FB28-75F8-B8FF756AF7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71C12C-DBAF-461D-97F3-CBBCA7F1B67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06362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9748C7F-EDC2-AAA2-A551-AB3CD93D004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7E63FD3-FE15-B745-86A8-F5A0AE4A4BF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D3E71BD-1733-8D0D-AC8F-5A9F79A690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B76961-5BB6-4F0D-95E4-2BA1F8356A3E}" type="datetimeFigureOut">
              <a:rPr lang="en-GB" smtClean="0"/>
              <a:t>27/11/2023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5C32C7-685B-F616-BBA8-CD2617B522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0B25E7-C668-5DE5-690B-D7D6620792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71C12C-DBAF-461D-97F3-CBBCA7F1B67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1019523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 Dark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EC456-D687-45E1-991F-38FE753222BA}" type="slidenum">
              <a:rPr lang="en-GB" smtClean="0"/>
              <a:t>‹#›</a:t>
            </a:fld>
            <a:endParaRPr lang="en-GB"/>
          </a:p>
        </p:txBody>
      </p:sp>
      <p:pic>
        <p:nvPicPr>
          <p:cNvPr id="7" name="Google Shape;8;p2">
            <a:extLst>
              <a:ext uri="{FF2B5EF4-FFF2-40B4-BE49-F238E27FC236}">
                <a16:creationId xmlns:a16="http://schemas.microsoft.com/office/drawing/2014/main" id="{A309F6C1-D55A-6FF3-57CC-C1A9995E628C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17;p4">
            <a:extLst>
              <a:ext uri="{FF2B5EF4-FFF2-40B4-BE49-F238E27FC236}">
                <a16:creationId xmlns:a16="http://schemas.microsoft.com/office/drawing/2014/main" id="{5BE6B05D-234C-8EEE-A7F9-01CB0FA498D9}"/>
              </a:ext>
            </a:extLst>
          </p:cNvPr>
          <p:cNvPicPr preferRelativeResize="0"/>
          <p:nvPr userDrawn="1"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859200" y="192000"/>
            <a:ext cx="2001600" cy="92640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21671D24-B9A8-417A-7598-8FEC7F96123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134225" y="6209693"/>
            <a:ext cx="4162426" cy="56258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Document Title | BUSINESS UNIT(S) | UK OFFICIAL – SENSITIVE; SNI | UK SUBJECT TO EXPORT CONTROL | UK LEGALLY PRIVILEGED | UK PROTECT – PRIVATE | UK PROTECT – PRIVATE PERSONAL | UK PROTECT – COMMERCIAL &amp; CONTRACTS | NOT PROTECTIVELY MARKED | © 2022 NNB Generation Company (SZC) Ltd. All rights Reserved.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9295584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 Light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EC456-D687-45E1-991F-38FE753222BA}" type="slidenum">
              <a:rPr lang="en-GB" smtClean="0"/>
              <a:t>‹#›</a:t>
            </a:fld>
            <a:endParaRPr lang="en-GB"/>
          </a:p>
        </p:txBody>
      </p:sp>
      <p:pic>
        <p:nvPicPr>
          <p:cNvPr id="2" name="Google Shape;11;p3">
            <a:extLst>
              <a:ext uri="{FF2B5EF4-FFF2-40B4-BE49-F238E27FC236}">
                <a16:creationId xmlns:a16="http://schemas.microsoft.com/office/drawing/2014/main" id="{520D0A24-9632-3E3C-F7FC-0DD9C9178B53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17;p4">
            <a:extLst>
              <a:ext uri="{FF2B5EF4-FFF2-40B4-BE49-F238E27FC236}">
                <a16:creationId xmlns:a16="http://schemas.microsoft.com/office/drawing/2014/main" id="{D8675367-C68B-1F03-AC95-6BD9F43B9A66}"/>
              </a:ext>
            </a:extLst>
          </p:cNvPr>
          <p:cNvPicPr preferRelativeResize="0"/>
          <p:nvPr userDrawn="1"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859200" y="192000"/>
            <a:ext cx="2001600" cy="926400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2D968673-D0EB-1AAB-6BC4-ADB29EB640B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134225" y="6209693"/>
            <a:ext cx="4162426" cy="56258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Document Title | BUSINESS UNIT(S) | UK OFFICIAL – SENSITIVE; SNI | UK SUBJECT TO EXPORT CONTROL | UK LEGALLY PRIVILEGED | UK PROTECT – PRIVATE | UK PROTECT – PRIVATE PERSONAL | UK PROTECT – COMMERCIAL &amp; CONTRACTS | NOT PROTECTIVELY MARKED | © 2022 NNB Generation Company (SZC) Ltd. All rights Reserved.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799941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8942189-7A6D-B24B-522B-BD741B93DE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4EA80A4-5375-C839-E259-8D52F376EE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BCB9145-29AD-5482-961F-25F021311F9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B76961-5BB6-4F0D-95E4-2BA1F8356A3E}" type="datetimeFigureOut">
              <a:rPr lang="en-GB" smtClean="0"/>
              <a:t>27/11/2023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018A15-0D14-187C-F24F-3308F9F361D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1F7BD0-E008-6672-3B7D-667B8074BE4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71C12C-DBAF-461D-97F3-CBBCA7F1B67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443589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hyperlink" Target="https://infrastructure.planninginspectorate.gov.uk/projects/eastern/the-sizewell-c-project/" TargetMode="Externa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Relationship Id="rId4" Type="http://schemas.openxmlformats.org/officeDocument/2006/relationships/hyperlink" Target="mailto:info@sizewellc.co.uk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506B3D3-1C99-30B9-321C-05FE8109F8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EC456-D687-45E1-991F-38FE753222BA}" type="slidenum">
              <a:rPr lang="en-GB" smtClean="0"/>
              <a:pPr/>
              <a:t>1</a:t>
            </a:fld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87D625-BD9C-C6B3-1FF8-39D8ECCE4895}"/>
              </a:ext>
            </a:extLst>
          </p:cNvPr>
          <p:cNvSpPr txBox="1">
            <a:spLocks/>
          </p:cNvSpPr>
          <p:nvPr/>
        </p:nvSpPr>
        <p:spPr>
          <a:xfrm>
            <a:off x="717740" y="440776"/>
            <a:ext cx="8399992" cy="5991225"/>
          </a:xfrm>
          <a:prstGeom prst="rect">
            <a:avLst/>
          </a:prstGeom>
        </p:spPr>
        <p:txBody>
          <a:bodyPr anchor="ctr"/>
          <a:lstStyle>
            <a:lvl1pPr marL="0" indent="0" algn="l" defTabSz="685800" rtl="0" eaLnBrk="1" latinLnBrk="0" hangingPunct="1">
              <a:lnSpc>
                <a:spcPct val="80000"/>
              </a:lnSpc>
              <a:spcBef>
                <a:spcPts val="0"/>
              </a:spcBef>
              <a:buFont typeface="Arial" panose="020B0604020202020204" pitchFamily="34" charset="0"/>
              <a:buNone/>
              <a:defRPr sz="5000" b="1" kern="120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0" indent="0" algn="l" defTabSz="685800" rtl="0" eaLnBrk="1" latinLnBrk="0" hangingPunct="1">
              <a:lnSpc>
                <a:spcPct val="8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b="1" kern="1200">
                <a:solidFill>
                  <a:schemeClr val="accent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0" indent="0" algn="l" defTabSz="6858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100" b="1" kern="1200">
                <a:solidFill>
                  <a:schemeClr val="accent4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6667" dirty="0"/>
          </a:p>
          <a:p>
            <a:r>
              <a:rPr lang="en-US" sz="6667" dirty="0"/>
              <a:t>Sizewell C update 2023</a:t>
            </a:r>
          </a:p>
          <a:p>
            <a:endParaRPr lang="en-US" sz="2400" dirty="0"/>
          </a:p>
          <a:p>
            <a:endParaRPr lang="en-US" sz="2400" dirty="0"/>
          </a:p>
          <a:p>
            <a:r>
              <a:rPr lang="en-US" sz="3600" dirty="0">
                <a:solidFill>
                  <a:schemeClr val="accent2"/>
                </a:solidFill>
              </a:rPr>
              <a:t>Blythburgh Parish Council Meeting </a:t>
            </a:r>
          </a:p>
          <a:p>
            <a:pPr lvl="1"/>
            <a:endParaRPr lang="en-GB" sz="1400" dirty="0">
              <a:solidFill>
                <a:schemeClr val="accent2"/>
              </a:solidFill>
            </a:endParaRPr>
          </a:p>
          <a:p>
            <a:pPr lvl="1"/>
            <a:r>
              <a:rPr lang="en-GB" sz="1400" dirty="0">
                <a:solidFill>
                  <a:schemeClr val="accent2"/>
                </a:solidFill>
              </a:rPr>
              <a:t>Monday 27th November 2023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655142F-4AAF-A2DD-F1A1-8379D149B1F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Document Title | BUSINESS UNIT(S) | UK OFFICIAL – SENSITIVE; SNI | UK SUBJECT TO EXPORT CONTROL | UK LEGALLY PRIVILEGED | UK PROTECT – PRIVATE | UK PROTECT – PRIVATE PERSONAL | UK PROTECT – COMMERCIAL &amp; CONTRACTS | NOT PROTECTIVELY MARKED | © 2022 NNB Generation Company (SZC) Ltd. All rights Reserved.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129133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15097A2-00EB-849B-4D1D-096F7A4F0A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7677" y="1341857"/>
            <a:ext cx="6986428" cy="472088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DD98F3B-65E4-4996-3349-5C2EAB8C4674}"/>
              </a:ext>
            </a:extLst>
          </p:cNvPr>
          <p:cNvSpPr txBox="1"/>
          <p:nvPr/>
        </p:nvSpPr>
        <p:spPr>
          <a:xfrm>
            <a:off x="7438490" y="1417834"/>
            <a:ext cx="4465833" cy="39826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en" sz="16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Paul Lennon – Michelle Emmerson Grey</a:t>
            </a:r>
          </a:p>
          <a:p>
            <a:pPr>
              <a:lnSpc>
                <a:spcPct val="80000"/>
              </a:lnSpc>
            </a:pPr>
            <a:r>
              <a:rPr lang="en-GB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Senior Community Relations Manager for Residents and </a:t>
            </a:r>
          </a:p>
          <a:p>
            <a:pPr>
              <a:lnSpc>
                <a:spcPct val="80000"/>
              </a:lnSpc>
            </a:pPr>
            <a:r>
              <a:rPr lang="en-GB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Land. Paul’s team is responsible for engaging with residents </a:t>
            </a:r>
          </a:p>
          <a:p>
            <a:pPr>
              <a:lnSpc>
                <a:spcPct val="80000"/>
              </a:lnSpc>
            </a:pPr>
            <a:r>
              <a:rPr lang="en-GB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and landowners regarding the project, addressing enquiries </a:t>
            </a:r>
          </a:p>
          <a:p>
            <a:pPr>
              <a:lnSpc>
                <a:spcPct val="80000"/>
              </a:lnSpc>
            </a:pPr>
            <a:r>
              <a:rPr lang="en-GB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and/or any concerns they have.</a:t>
            </a:r>
            <a:endParaRPr lang="en" b="1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80000"/>
              </a:lnSpc>
            </a:pPr>
            <a:endParaRPr lang="en" b="1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80000"/>
              </a:lnSpc>
            </a:pPr>
            <a:endParaRPr lang="en" b="1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80000"/>
              </a:lnSpc>
            </a:pPr>
            <a:r>
              <a:rPr lang="en" sz="16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Richard Knight – Zoe Botten</a:t>
            </a:r>
          </a:p>
          <a:p>
            <a:pPr>
              <a:lnSpc>
                <a:spcPct val="80000"/>
              </a:lnSpc>
            </a:pPr>
            <a:r>
              <a:rPr lang="en-GB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Senior Community Relations Manager for </a:t>
            </a:r>
          </a:p>
          <a:p>
            <a:pPr>
              <a:lnSpc>
                <a:spcPct val="80000"/>
              </a:lnSpc>
            </a:pPr>
            <a:r>
              <a:rPr lang="en-GB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community governance and will engage with Parish </a:t>
            </a:r>
          </a:p>
          <a:p>
            <a:pPr>
              <a:lnSpc>
                <a:spcPct val="80000"/>
              </a:lnSpc>
            </a:pPr>
            <a:r>
              <a:rPr lang="en-GB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Councils and local authorities regarding project updates and the </a:t>
            </a:r>
          </a:p>
          <a:p>
            <a:pPr>
              <a:lnSpc>
                <a:spcPct val="80000"/>
              </a:lnSpc>
            </a:pPr>
            <a:r>
              <a:rPr lang="en-GB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future governance of the Deed of Obligation.</a:t>
            </a:r>
            <a:br>
              <a:rPr lang="en-GB" sz="1200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" sz="1200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7A9294E-EDDA-7D68-7DF5-95B48F650DA2}"/>
              </a:ext>
            </a:extLst>
          </p:cNvPr>
          <p:cNvSpPr txBox="1"/>
          <p:nvPr/>
        </p:nvSpPr>
        <p:spPr>
          <a:xfrm>
            <a:off x="914400" y="390418"/>
            <a:ext cx="5181600" cy="523220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en-GB" sz="2800" dirty="0">
                <a:solidFill>
                  <a:schemeClr val="bg1"/>
                </a:solidFill>
              </a:rPr>
              <a:t>Community Relations Team</a:t>
            </a:r>
          </a:p>
        </p:txBody>
      </p:sp>
    </p:spTree>
    <p:extLst>
      <p:ext uri="{BB962C8B-B14F-4D97-AF65-F5344CB8AC3E}">
        <p14:creationId xmlns:p14="http://schemas.microsoft.com/office/powerpoint/2010/main" val="10985053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05AA151-3E02-87D8-28BE-DAA9C9FECEEE}"/>
              </a:ext>
            </a:extLst>
          </p:cNvPr>
          <p:cNvSpPr txBox="1"/>
          <p:nvPr/>
        </p:nvSpPr>
        <p:spPr>
          <a:xfrm>
            <a:off x="838200" y="556995"/>
            <a:ext cx="8011160" cy="1133693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5200" b="1" kern="1200">
                <a:solidFill>
                  <a:schemeClr val="accent2"/>
                </a:solidFill>
                <a:latin typeface="+mj-lt"/>
                <a:ea typeface="+mj-ea"/>
                <a:cs typeface="+mj-cs"/>
              </a:rPr>
              <a:t>Effective Relationships</a:t>
            </a:r>
          </a:p>
        </p:txBody>
      </p:sp>
      <p:graphicFrame>
        <p:nvGraphicFramePr>
          <p:cNvPr id="8" name="TextBox 3">
            <a:extLst>
              <a:ext uri="{FF2B5EF4-FFF2-40B4-BE49-F238E27FC236}">
                <a16:creationId xmlns:a16="http://schemas.microsoft.com/office/drawing/2014/main" id="{521D0276-3C59-52EE-5522-1458B10524EE}"/>
              </a:ext>
            </a:extLst>
          </p:cNvPr>
          <p:cNvGraphicFramePr/>
          <p:nvPr/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6389959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67CE68F-90C9-0368-1D3C-2F7AA262F9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EC456-D687-45E1-991F-38FE753222BA}" type="slidenum">
              <a:rPr lang="en-GB" smtClean="0"/>
              <a:t>4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2BECE96-72B3-9E48-CF72-B7E4F095C9F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Document Title | BUSINESS UNIT(S) | UK OFFICIAL – SENSITIVE; SNI | UK SUBJECT TO EXPORT CONTROL | UK LEGALLY PRIVILEGED | UK PROTECT – PRIVATE | UK PROTECT – PRIVATE PERSONAL | UK PROTECT – COMMERCIAL &amp; CONTRACTS | NOT PROTECTIVELY MARKED | © 2022 NNB Generation Company (SZC) Ltd. All rights Reserved.</a:t>
            </a:r>
            <a:endParaRPr lang="en-GB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CA764D4-B8A9-EDAE-6F3E-C4F7DA1237D8}"/>
              </a:ext>
            </a:extLst>
          </p:cNvPr>
          <p:cNvSpPr txBox="1"/>
          <p:nvPr/>
        </p:nvSpPr>
        <p:spPr>
          <a:xfrm>
            <a:off x="3901691" y="1646137"/>
            <a:ext cx="4892668" cy="514738"/>
          </a:xfrm>
          <a:prstGeom prst="rect">
            <a:avLst/>
          </a:prstGeom>
          <a:solidFill>
            <a:schemeClr val="accent2"/>
          </a:solidFill>
        </p:spPr>
        <p:txBody>
          <a:bodyPr wrap="square" tIns="72000" bIns="72000" anchor="ctr" anchorCtr="0">
            <a:spAutoFit/>
          </a:bodyPr>
          <a:lstStyle/>
          <a:p>
            <a:pPr lvl="0" algn="ctr"/>
            <a:r>
              <a:rPr lang="en-GB" sz="2400" b="1" dirty="0">
                <a:solidFill>
                  <a:schemeClr val="bg1"/>
                </a:solidFill>
                <a:latin typeface="FRUTIGER 55 ROMAN" pitchFamily="2" charset="0"/>
              </a:rPr>
              <a:t>Deed of Obligation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E684A21-C4C6-C819-3153-60BFBC0C1782}"/>
              </a:ext>
            </a:extLst>
          </p:cNvPr>
          <p:cNvSpPr/>
          <p:nvPr/>
        </p:nvSpPr>
        <p:spPr>
          <a:xfrm>
            <a:off x="663405" y="2454308"/>
            <a:ext cx="10937758" cy="3062572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32CE9B7-05B9-8573-ADD8-E1CB42871EDF}"/>
              </a:ext>
            </a:extLst>
          </p:cNvPr>
          <p:cNvSpPr txBox="1"/>
          <p:nvPr/>
        </p:nvSpPr>
        <p:spPr>
          <a:xfrm>
            <a:off x="1256898" y="3204381"/>
            <a:ext cx="1828797" cy="502606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tIns="72000" bIns="72000" anchor="ctr" anchorCtr="0">
            <a:noAutofit/>
          </a:bodyPr>
          <a:lstStyle/>
          <a:p>
            <a:pPr lvl="0" algn="ctr"/>
            <a:r>
              <a:rPr lang="en-GB" sz="1400" b="1" i="0" u="none" strike="noStrike" dirty="0">
                <a:solidFill>
                  <a:schemeClr val="bg1"/>
                </a:solidFill>
                <a:effectLst/>
                <a:latin typeface="FRUTIGER 55 ROMAN" pitchFamily="2" charset="0"/>
              </a:rPr>
              <a:t>Resourcing of local authorities	</a:t>
            </a:r>
            <a:endParaRPr lang="en-GB" sz="1400" b="1" dirty="0">
              <a:solidFill>
                <a:schemeClr val="bg1"/>
              </a:solidFill>
              <a:latin typeface="FRUTIGER 55 ROMAN" pitchFamily="2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CC75E01-8090-E035-BB86-E1D67DB0F47D}"/>
              </a:ext>
            </a:extLst>
          </p:cNvPr>
          <p:cNvSpPr txBox="1"/>
          <p:nvPr/>
        </p:nvSpPr>
        <p:spPr>
          <a:xfrm>
            <a:off x="3224330" y="3204380"/>
            <a:ext cx="1828797" cy="502607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tIns="72000" bIns="72000" anchor="ctr" anchorCtr="0">
            <a:noAutofit/>
          </a:bodyPr>
          <a:lstStyle/>
          <a:p>
            <a:pPr lvl="0" algn="ctr"/>
            <a:r>
              <a:rPr lang="en-GB" sz="1400" b="1" dirty="0">
                <a:solidFill>
                  <a:schemeClr val="bg1"/>
                </a:solidFill>
                <a:latin typeface="FRUTIGER 55 ROMAN" pitchFamily="2" charset="0"/>
              </a:rPr>
              <a:t>Accommodation</a:t>
            </a:r>
            <a:br>
              <a:rPr lang="en-GB" sz="1400" b="1" dirty="0">
                <a:solidFill>
                  <a:schemeClr val="bg1"/>
                </a:solidFill>
                <a:latin typeface="FRUTIGER 55 ROMAN" pitchFamily="2" charset="0"/>
              </a:rPr>
            </a:br>
            <a:r>
              <a:rPr lang="en-GB" sz="1400" b="1" dirty="0">
                <a:solidFill>
                  <a:schemeClr val="bg1"/>
                </a:solidFill>
                <a:latin typeface="FRUTIGER 55 ROMAN" pitchFamily="2" charset="0"/>
              </a:rPr>
              <a:t>and Housing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A34B9F4-62FF-25DF-1CF2-368396B7B5CE}"/>
              </a:ext>
            </a:extLst>
          </p:cNvPr>
          <p:cNvSpPr txBox="1"/>
          <p:nvPr/>
        </p:nvSpPr>
        <p:spPr>
          <a:xfrm>
            <a:off x="5191762" y="3204380"/>
            <a:ext cx="1828797" cy="502607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tIns="72000" bIns="72000" anchor="ctr" anchorCtr="0">
            <a:noAutofit/>
          </a:bodyPr>
          <a:lstStyle/>
          <a:p>
            <a:pPr algn="ctr"/>
            <a:r>
              <a:rPr lang="en-GB" sz="1400" b="1" dirty="0">
                <a:solidFill>
                  <a:schemeClr val="bg1"/>
                </a:solidFill>
                <a:latin typeface="FRUTIGER 55 ROMAN" pitchFamily="2" charset="0"/>
              </a:rPr>
              <a:t>Emergency</a:t>
            </a:r>
            <a:br>
              <a:rPr lang="en-GB" sz="1400" b="1" dirty="0">
                <a:solidFill>
                  <a:schemeClr val="bg1"/>
                </a:solidFill>
                <a:latin typeface="FRUTIGER 55 ROMAN" pitchFamily="2" charset="0"/>
              </a:rPr>
            </a:br>
            <a:r>
              <a:rPr lang="en-GB" sz="1400" b="1" dirty="0">
                <a:solidFill>
                  <a:schemeClr val="bg1"/>
                </a:solidFill>
                <a:latin typeface="FRUTIGER 55 ROMAN" pitchFamily="2" charset="0"/>
              </a:rPr>
              <a:t>Services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8AFE67E-CBFB-53F2-BDDA-D391254D0F9D}"/>
              </a:ext>
            </a:extLst>
          </p:cNvPr>
          <p:cNvSpPr txBox="1"/>
          <p:nvPr/>
        </p:nvSpPr>
        <p:spPr>
          <a:xfrm>
            <a:off x="7159194" y="3204380"/>
            <a:ext cx="1828797" cy="502607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tIns="72000" bIns="72000" anchor="ctr" anchorCtr="0">
            <a:noAutofit/>
          </a:bodyPr>
          <a:lstStyle/>
          <a:p>
            <a:pPr lvl="0" algn="ctr"/>
            <a:r>
              <a:rPr lang="en-GB" sz="1400" b="1" dirty="0">
                <a:solidFill>
                  <a:schemeClr val="bg1"/>
                </a:solidFill>
                <a:latin typeface="FRUTIGER 55 ROMAN" pitchFamily="2" charset="0"/>
              </a:rPr>
              <a:t>Health and</a:t>
            </a:r>
            <a:br>
              <a:rPr lang="en-GB" sz="1400" b="1" dirty="0">
                <a:solidFill>
                  <a:schemeClr val="bg1"/>
                </a:solidFill>
                <a:latin typeface="FRUTIGER 55 ROMAN" pitchFamily="2" charset="0"/>
              </a:rPr>
            </a:br>
            <a:r>
              <a:rPr lang="en-GB" sz="1400" b="1" dirty="0">
                <a:solidFill>
                  <a:schemeClr val="bg1"/>
                </a:solidFill>
                <a:latin typeface="FRUTIGER 55 ROMAN" pitchFamily="2" charset="0"/>
              </a:rPr>
              <a:t>Wellbeing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4E97A89-7351-4B97-D0C0-9F4E51957218}"/>
              </a:ext>
            </a:extLst>
          </p:cNvPr>
          <p:cNvSpPr txBox="1"/>
          <p:nvPr/>
        </p:nvSpPr>
        <p:spPr>
          <a:xfrm>
            <a:off x="9126627" y="3204379"/>
            <a:ext cx="1828797" cy="502607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tIns="72000" bIns="72000" anchor="ctr" anchorCtr="0">
            <a:noAutofit/>
          </a:bodyPr>
          <a:lstStyle/>
          <a:p>
            <a:pPr lvl="0" algn="ctr"/>
            <a:r>
              <a:rPr lang="en-GB" sz="1400" b="1" dirty="0">
                <a:solidFill>
                  <a:schemeClr val="bg1"/>
                </a:solidFill>
                <a:latin typeface="FRUTIGER 55 ROMAN" pitchFamily="2" charset="0"/>
              </a:rPr>
              <a:t>Public Services and Community Safety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C4078E0-BB66-E3DC-1042-C70B66912F74}"/>
              </a:ext>
            </a:extLst>
          </p:cNvPr>
          <p:cNvSpPr txBox="1"/>
          <p:nvPr/>
        </p:nvSpPr>
        <p:spPr>
          <a:xfrm>
            <a:off x="2250427" y="3850412"/>
            <a:ext cx="1828797" cy="506752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tIns="72000" bIns="72000" anchor="ctr" anchorCtr="0">
            <a:noAutofit/>
          </a:bodyPr>
          <a:lstStyle/>
          <a:p>
            <a:pPr lvl="0" algn="ctr"/>
            <a:r>
              <a:rPr lang="en-GB" sz="1400" b="1" dirty="0">
                <a:solidFill>
                  <a:schemeClr val="bg1"/>
                </a:solidFill>
                <a:latin typeface="FRUTIGER 55 ROMAN" pitchFamily="2" charset="0"/>
              </a:rPr>
              <a:t>Natural</a:t>
            </a:r>
            <a:br>
              <a:rPr lang="en-GB" sz="1400" b="1" dirty="0">
                <a:solidFill>
                  <a:schemeClr val="bg1"/>
                </a:solidFill>
                <a:latin typeface="FRUTIGER 55 ROMAN" pitchFamily="2" charset="0"/>
              </a:rPr>
            </a:br>
            <a:r>
              <a:rPr lang="en-GB" sz="1400" b="1" dirty="0">
                <a:solidFill>
                  <a:schemeClr val="bg1"/>
                </a:solidFill>
                <a:latin typeface="FRUTIGER 55 ROMAN" pitchFamily="2" charset="0"/>
              </a:rPr>
              <a:t>Environment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0B682EA-EFA4-3FAB-11BB-49EB8645A04A}"/>
              </a:ext>
            </a:extLst>
          </p:cNvPr>
          <p:cNvSpPr txBox="1"/>
          <p:nvPr/>
        </p:nvSpPr>
        <p:spPr>
          <a:xfrm>
            <a:off x="4212135" y="3850412"/>
            <a:ext cx="1828797" cy="506752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tIns="72000" bIns="72000" anchor="ctr" anchorCtr="0">
            <a:noAutofit/>
          </a:bodyPr>
          <a:lstStyle/>
          <a:p>
            <a:pPr lvl="0" algn="ctr"/>
            <a:r>
              <a:rPr lang="en-GB" sz="1400" b="1" dirty="0">
                <a:solidFill>
                  <a:schemeClr val="bg1"/>
                </a:solidFill>
                <a:latin typeface="FRUTIGER 55 ROMAN" pitchFamily="2" charset="0"/>
              </a:rPr>
              <a:t>Employment and skills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1AB22FB-13E3-6CD0-6B96-E4C6DB3D1BC5}"/>
              </a:ext>
            </a:extLst>
          </p:cNvPr>
          <p:cNvSpPr txBox="1"/>
          <p:nvPr/>
        </p:nvSpPr>
        <p:spPr>
          <a:xfrm>
            <a:off x="6173843" y="3847152"/>
            <a:ext cx="1828797" cy="502607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tIns="72000" bIns="72000" anchor="ctr" anchorCtr="0">
            <a:noAutofit/>
          </a:bodyPr>
          <a:lstStyle/>
          <a:p>
            <a:pPr lvl="0" algn="ctr"/>
            <a:r>
              <a:rPr lang="en-GB" sz="1400" b="1" dirty="0">
                <a:solidFill>
                  <a:schemeClr val="bg1"/>
                </a:solidFill>
                <a:latin typeface="FRUTIGER 55 ROMAN" pitchFamily="2" charset="0"/>
              </a:rPr>
              <a:t>Tourism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7B78B2D-FD38-6E25-E9B5-8BDA7E5813E2}"/>
              </a:ext>
            </a:extLst>
          </p:cNvPr>
          <p:cNvSpPr txBox="1"/>
          <p:nvPr/>
        </p:nvSpPr>
        <p:spPr>
          <a:xfrm>
            <a:off x="8135551" y="3841419"/>
            <a:ext cx="1828797" cy="506752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tIns="72000" bIns="72000" anchor="ctr" anchorCtr="0">
            <a:noAutofit/>
          </a:bodyPr>
          <a:lstStyle/>
          <a:p>
            <a:pPr lvl="0" algn="ctr"/>
            <a:r>
              <a:rPr lang="en-GB" sz="1400" b="1" dirty="0">
                <a:solidFill>
                  <a:schemeClr val="bg1"/>
                </a:solidFill>
                <a:latin typeface="FRUTIGER 55 ROMAN" pitchFamily="2" charset="0"/>
              </a:rPr>
              <a:t>Noise</a:t>
            </a:r>
            <a:endParaRPr lang="en-GB" sz="1400" dirty="0">
              <a:solidFill>
                <a:schemeClr val="bg1"/>
              </a:solidFill>
              <a:latin typeface="Frutiger 55 Roman" pitchFamily="2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4F5257B-52A5-E7BD-2E0F-668CB99E84F2}"/>
              </a:ext>
            </a:extLst>
          </p:cNvPr>
          <p:cNvSpPr txBox="1"/>
          <p:nvPr/>
        </p:nvSpPr>
        <p:spPr>
          <a:xfrm>
            <a:off x="2234048" y="4512640"/>
            <a:ext cx="1828797" cy="506752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tIns="72000" bIns="72000" anchor="ctr" anchorCtr="0">
            <a:noAutofit/>
          </a:bodyPr>
          <a:lstStyle/>
          <a:p>
            <a:pPr lvl="0" algn="ctr"/>
            <a:r>
              <a:rPr lang="en-GB" sz="1400" b="1" dirty="0">
                <a:solidFill>
                  <a:schemeClr val="bg1"/>
                </a:solidFill>
                <a:latin typeface="FRUTIGER 55 ROMAN" pitchFamily="2" charset="0"/>
              </a:rPr>
              <a:t>Heritage</a:t>
            </a:r>
            <a:endParaRPr lang="en-GB" sz="1400" dirty="0">
              <a:solidFill>
                <a:schemeClr val="bg1"/>
              </a:solidFill>
              <a:latin typeface="Frutiger 55 Roman" pitchFamily="2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155C2C2-62FA-8CFD-2C11-3F7CEE35B85C}"/>
              </a:ext>
            </a:extLst>
          </p:cNvPr>
          <p:cNvSpPr txBox="1"/>
          <p:nvPr/>
        </p:nvSpPr>
        <p:spPr>
          <a:xfrm>
            <a:off x="4201216" y="4512640"/>
            <a:ext cx="1828797" cy="506752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tIns="72000" bIns="72000" anchor="ctr" anchorCtr="0">
            <a:noAutofit/>
          </a:bodyPr>
          <a:lstStyle/>
          <a:p>
            <a:pPr lvl="0" algn="ctr"/>
            <a:r>
              <a:rPr lang="en-GB" sz="1400" b="1" dirty="0">
                <a:solidFill>
                  <a:schemeClr val="bg1"/>
                </a:solidFill>
                <a:latin typeface="FRUTIGER 55 ROMAN" pitchFamily="2" charset="0"/>
              </a:rPr>
              <a:t>Transport 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43E45B3C-CA55-384D-3D89-7571238AA78F}"/>
              </a:ext>
            </a:extLst>
          </p:cNvPr>
          <p:cNvSpPr txBox="1"/>
          <p:nvPr/>
        </p:nvSpPr>
        <p:spPr>
          <a:xfrm>
            <a:off x="6168384" y="4515158"/>
            <a:ext cx="1828797" cy="506752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tIns="72000" bIns="72000" anchor="ctr" anchorCtr="0">
            <a:noAutofit/>
          </a:bodyPr>
          <a:lstStyle/>
          <a:p>
            <a:pPr lvl="0" algn="ctr"/>
            <a:r>
              <a:rPr lang="en-GB" sz="1400" b="1" dirty="0">
                <a:solidFill>
                  <a:schemeClr val="bg1"/>
                </a:solidFill>
                <a:latin typeface="FRUTIGER 55 ROMAN" pitchFamily="2" charset="0"/>
              </a:rPr>
              <a:t>Community Fund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C9D610DA-6A0C-7DE4-2ECB-F982C93C7D3E}"/>
              </a:ext>
            </a:extLst>
          </p:cNvPr>
          <p:cNvSpPr txBox="1"/>
          <p:nvPr/>
        </p:nvSpPr>
        <p:spPr>
          <a:xfrm>
            <a:off x="8135551" y="4512640"/>
            <a:ext cx="1828797" cy="502607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tIns="72000" bIns="72000" anchor="ctr" anchorCtr="0">
            <a:noAutofit/>
          </a:bodyPr>
          <a:lstStyle/>
          <a:p>
            <a:pPr lvl="0" algn="ctr"/>
            <a:r>
              <a:rPr lang="en-GB" sz="1400" b="1" dirty="0">
                <a:solidFill>
                  <a:schemeClr val="bg1"/>
                </a:solidFill>
                <a:latin typeface="FRUTIGER 55 ROMAN" pitchFamily="2" charset="0"/>
              </a:rPr>
              <a:t>Leisure and</a:t>
            </a:r>
            <a:br>
              <a:rPr lang="en-GB" sz="1400" b="1" dirty="0">
                <a:solidFill>
                  <a:schemeClr val="bg1"/>
                </a:solidFill>
                <a:latin typeface="FRUTIGER 55 ROMAN" pitchFamily="2" charset="0"/>
              </a:rPr>
            </a:br>
            <a:r>
              <a:rPr lang="en-GB" sz="1400" b="1" dirty="0">
                <a:solidFill>
                  <a:schemeClr val="bg1"/>
                </a:solidFill>
                <a:latin typeface="FRUTIGER 55 ROMAN" pitchFamily="2" charset="0"/>
              </a:rPr>
              <a:t>Amenity</a:t>
            </a:r>
          </a:p>
        </p:txBody>
      </p:sp>
    </p:spTree>
    <p:extLst>
      <p:ext uri="{BB962C8B-B14F-4D97-AF65-F5344CB8AC3E}">
        <p14:creationId xmlns:p14="http://schemas.microsoft.com/office/powerpoint/2010/main" val="5746744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91197C3-B1CC-CB7F-8B14-315502A77D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2108" y="966333"/>
            <a:ext cx="4008682" cy="565975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D2C17A17-2192-DE11-5451-96D81110CE7B}"/>
              </a:ext>
            </a:extLst>
          </p:cNvPr>
          <p:cNvSpPr/>
          <p:nvPr/>
        </p:nvSpPr>
        <p:spPr>
          <a:xfrm>
            <a:off x="5718628" y="5526564"/>
            <a:ext cx="1664471" cy="914400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Economic Review Group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02A8A6BC-621E-E9FF-3640-03CEC0E3B6A2}"/>
              </a:ext>
            </a:extLst>
          </p:cNvPr>
          <p:cNvSpPr/>
          <p:nvPr/>
        </p:nvSpPr>
        <p:spPr>
          <a:xfrm>
            <a:off x="5718628" y="1103612"/>
            <a:ext cx="1664473" cy="914400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Planning Group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6C1D613A-DF49-9139-6E75-27CC700D7F94}"/>
              </a:ext>
            </a:extLst>
          </p:cNvPr>
          <p:cNvSpPr/>
          <p:nvPr/>
        </p:nvSpPr>
        <p:spPr>
          <a:xfrm>
            <a:off x="5739171" y="2209350"/>
            <a:ext cx="1643929" cy="914400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Environment Review Group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14DDF976-E701-DEF6-046F-66C95649C489}"/>
              </a:ext>
            </a:extLst>
          </p:cNvPr>
          <p:cNvSpPr/>
          <p:nvPr/>
        </p:nvSpPr>
        <p:spPr>
          <a:xfrm>
            <a:off x="5725930" y="3315088"/>
            <a:ext cx="1643928" cy="914400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/>
              <a:t>Transport Review Group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89972D5E-D81C-5AAE-17AF-A9371E1D6897}"/>
              </a:ext>
            </a:extLst>
          </p:cNvPr>
          <p:cNvSpPr/>
          <p:nvPr/>
        </p:nvSpPr>
        <p:spPr>
          <a:xfrm>
            <a:off x="5739171" y="4420826"/>
            <a:ext cx="1643928" cy="914400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/>
              <a:t>Social Review Group</a:t>
            </a:r>
          </a:p>
        </p:txBody>
      </p:sp>
      <p:sp>
        <p:nvSpPr>
          <p:cNvPr id="11" name="Arrow: Right 10">
            <a:extLst>
              <a:ext uri="{FF2B5EF4-FFF2-40B4-BE49-F238E27FC236}">
                <a16:creationId xmlns:a16="http://schemas.microsoft.com/office/drawing/2014/main" id="{D024F28A-5115-2CF5-B906-5B0E0FAB4E68}"/>
              </a:ext>
            </a:extLst>
          </p:cNvPr>
          <p:cNvSpPr/>
          <p:nvPr/>
        </p:nvSpPr>
        <p:spPr>
          <a:xfrm>
            <a:off x="7668702" y="2822566"/>
            <a:ext cx="1910993" cy="1972638"/>
          </a:xfrm>
          <a:prstGeom prst="rightArrow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/>
              <a:t>Delivery Steering Group</a:t>
            </a:r>
            <a:endParaRPr lang="en-GB" dirty="0"/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438F4E85-8340-B4FA-8774-D2EDD456E5BB}"/>
              </a:ext>
            </a:extLst>
          </p:cNvPr>
          <p:cNvSpPr/>
          <p:nvPr/>
        </p:nvSpPr>
        <p:spPr>
          <a:xfrm>
            <a:off x="9503167" y="1387097"/>
            <a:ext cx="2019300" cy="914400"/>
          </a:xfrm>
          <a:prstGeom prst="roundRect">
            <a:avLst>
              <a:gd name="adj" fmla="val 24532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Community Forum (Annual)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9E9A0682-DDAB-E49C-F9B6-99DF0F9447FD}"/>
              </a:ext>
            </a:extLst>
          </p:cNvPr>
          <p:cNvSpPr/>
          <p:nvPr/>
        </p:nvSpPr>
        <p:spPr>
          <a:xfrm>
            <a:off x="9503167" y="2709266"/>
            <a:ext cx="2019300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Main Development Site</a:t>
            </a:r>
          </a:p>
          <a:p>
            <a:pPr algn="ctr"/>
            <a:r>
              <a:rPr lang="en-GB" dirty="0"/>
              <a:t>Forum</a:t>
            </a: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67303000-E393-B090-E92D-396F24EB8B87}"/>
              </a:ext>
            </a:extLst>
          </p:cNvPr>
          <p:cNvSpPr/>
          <p:nvPr/>
        </p:nvSpPr>
        <p:spPr>
          <a:xfrm>
            <a:off x="9503167" y="4068508"/>
            <a:ext cx="2019300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Northern Transport Forum</a:t>
            </a: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40E881D3-3029-D07D-9C74-ADF8E9391A91}"/>
              </a:ext>
            </a:extLst>
          </p:cNvPr>
          <p:cNvSpPr/>
          <p:nvPr/>
        </p:nvSpPr>
        <p:spPr>
          <a:xfrm>
            <a:off x="9503167" y="5390677"/>
            <a:ext cx="2019300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Southern Transport Forum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8CEA15D-9F4A-70D7-CAE1-C54A96BB6ADA}"/>
              </a:ext>
            </a:extLst>
          </p:cNvPr>
          <p:cNvSpPr txBox="1"/>
          <p:nvPr/>
        </p:nvSpPr>
        <p:spPr>
          <a:xfrm>
            <a:off x="1107683" y="121388"/>
            <a:ext cx="4758600" cy="523220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2800" dirty="0">
                <a:solidFill>
                  <a:schemeClr val="bg1"/>
                </a:solidFill>
              </a:rPr>
              <a:t>Working Groups                        </a:t>
            </a:r>
          </a:p>
        </p:txBody>
      </p:sp>
    </p:spTree>
    <p:extLst>
      <p:ext uri="{BB962C8B-B14F-4D97-AF65-F5344CB8AC3E}">
        <p14:creationId xmlns:p14="http://schemas.microsoft.com/office/powerpoint/2010/main" val="10085257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25513FB-CDAC-03FF-D558-999EDFC0112D}"/>
              </a:ext>
            </a:extLst>
          </p:cNvPr>
          <p:cNvSpPr txBox="1"/>
          <p:nvPr/>
        </p:nvSpPr>
        <p:spPr>
          <a:xfrm>
            <a:off x="986319" y="330628"/>
            <a:ext cx="5006940" cy="584775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Transport	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6D740E7-D50E-692E-5DB0-18684105FB4B}"/>
              </a:ext>
            </a:extLst>
          </p:cNvPr>
          <p:cNvSpPr txBox="1"/>
          <p:nvPr/>
        </p:nvSpPr>
        <p:spPr>
          <a:xfrm>
            <a:off x="614001" y="1308537"/>
            <a:ext cx="10495722" cy="62090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Transport </a:t>
            </a:r>
            <a:r>
              <a:rPr lang="en-GB" dirty="0">
                <a:solidFill>
                  <a:prstClr val="black"/>
                </a:solidFill>
                <a:latin typeface="Calibri" panose="020F0502020204030204"/>
              </a:rPr>
              <a:t>60%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construction materials by rail and sea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Workers will be encouraged and assigned a designated route to their allocated parking facility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HGVs will follow a designated route – enforced by an onboard tracking system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Local Traffic and Transport Working Groups (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inc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B1122 and B1125)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Transport Review Group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Northern and Southern Transport Forums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Transport Co-Ordinator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Monitoring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1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Find these documents at: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sng" strike="noStrike" kern="100" cap="none" spc="0" normalizeH="0" baseline="0" noProof="0" dirty="0">
                <a:ln>
                  <a:noFill/>
                </a:ln>
                <a:solidFill>
                  <a:srgbClr val="0563C1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The Sizewell C Project | National Infrastructure Planning (planninginspectorate.gov.uk)</a:t>
            </a:r>
            <a:endParaRPr kumimoji="0" lang="en-GB" sz="18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>
                <a:tab pos="457200" algn="l"/>
              </a:tabLst>
              <a:defRPr/>
            </a:pPr>
            <a:r>
              <a:rPr kumimoji="0" lang="en-GB" sz="1800" b="0" i="1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Construction Worker Travel Plan</a:t>
            </a:r>
            <a:endParaRPr kumimoji="0" lang="en-GB" sz="18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>
                <a:tab pos="457200" algn="l"/>
              </a:tabLst>
              <a:defRPr/>
            </a:pPr>
            <a:r>
              <a:rPr kumimoji="0" lang="en-GB" sz="1800" b="0" i="1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Construction Traffic Management Plan</a:t>
            </a:r>
            <a:endParaRPr kumimoji="0" lang="en-GB" sz="18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>
                <a:tab pos="457200" algn="l"/>
              </a:tabLst>
              <a:defRPr/>
            </a:pPr>
            <a:r>
              <a:rPr kumimoji="0" lang="en-GB" sz="1800" b="0" i="1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Traffic Incident Management Plan</a:t>
            </a:r>
            <a:endParaRPr kumimoji="0" lang="en-GB" sz="18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  <a:tabLst>
                <a:tab pos="457200" algn="l"/>
              </a:tabLst>
              <a:defRPr/>
            </a:pPr>
            <a:r>
              <a:rPr kumimoji="0" lang="en-GB" sz="1800" b="0" i="1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Consolidated Transport Assessment</a:t>
            </a:r>
            <a:endParaRPr kumimoji="0" lang="en-GB" sz="18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C09F181-D038-2E38-4C6F-7BFABD668C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62182" y="2173549"/>
            <a:ext cx="3000375" cy="426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01629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20;p17">
            <a:extLst>
              <a:ext uri="{FF2B5EF4-FFF2-40B4-BE49-F238E27FC236}">
                <a16:creationId xmlns:a16="http://schemas.microsoft.com/office/drawing/2014/main" id="{567EFBBD-38FD-4D87-1F38-08BE5B00DB57}"/>
              </a:ext>
            </a:extLst>
          </p:cNvPr>
          <p:cNvSpPr txBox="1"/>
          <p:nvPr/>
        </p:nvSpPr>
        <p:spPr>
          <a:xfrm>
            <a:off x="742950" y="449634"/>
            <a:ext cx="5514975" cy="80977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/>
            <a:r>
              <a:rPr lang="en-GB" sz="3629" b="1" dirty="0">
                <a:solidFill>
                  <a:schemeClr val="bg1"/>
                </a:solidFill>
                <a:latin typeface="Frutiger 65"/>
              </a:rPr>
              <a:t> </a:t>
            </a:r>
            <a:r>
              <a:rPr lang="en-GB" sz="3200" b="1" dirty="0">
                <a:solidFill>
                  <a:schemeClr val="bg1"/>
                </a:solidFill>
                <a:latin typeface="Frutiger 65"/>
              </a:rPr>
              <a:t>Associated Development Sites</a:t>
            </a:r>
          </a:p>
          <a:p>
            <a:pPr>
              <a:buClr>
                <a:schemeClr val="bg1"/>
              </a:buClr>
            </a:pPr>
            <a:endParaRPr lang="en-GB" sz="1633" dirty="0">
              <a:solidFill>
                <a:schemeClr val="bg1"/>
              </a:solidFill>
              <a:latin typeface="Lucida San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FB65B58-7A33-7DEC-CBAE-BFC74839C821}"/>
              </a:ext>
            </a:extLst>
          </p:cNvPr>
          <p:cNvSpPr txBox="1"/>
          <p:nvPr/>
        </p:nvSpPr>
        <p:spPr>
          <a:xfrm>
            <a:off x="1280160" y="2154803"/>
            <a:ext cx="5454595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Two Village Bypass – Farnham and Stratford St Andrew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Sizewell Link Road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Green Rail Route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Southern Park and Ride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Northern Park and Ride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Freight Management Facility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3AD9256-DD8B-A5E3-C78D-580877681489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6576" y="1259407"/>
            <a:ext cx="5514975" cy="47965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6461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>
            <a:extLst>
              <a:ext uri="{FF2B5EF4-FFF2-40B4-BE49-F238E27FC236}">
                <a16:creationId xmlns:a16="http://schemas.microsoft.com/office/drawing/2014/main" id="{E89738F1-363A-BB50-2401-5B48D628DB2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39" r="21384" b="-2"/>
          <a:stretch/>
        </p:blipFill>
        <p:spPr bwMode="auto">
          <a:xfrm>
            <a:off x="5334881" y="1314450"/>
            <a:ext cx="6742186" cy="533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0845550-CF33-9B0D-BEDB-E4BB3B488406}"/>
              </a:ext>
            </a:extLst>
          </p:cNvPr>
          <p:cNvSpPr txBox="1"/>
          <p:nvPr/>
        </p:nvSpPr>
        <p:spPr>
          <a:xfrm>
            <a:off x="314960" y="1122363"/>
            <a:ext cx="4186381" cy="4383087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47500" lnSpcReduction="20000"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4800" dirty="0">
              <a:latin typeface="+mj-lt"/>
              <a:ea typeface="+mj-ea"/>
              <a:cs typeface="+mj-cs"/>
            </a:endParaRP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4800" dirty="0">
              <a:latin typeface="+mj-lt"/>
              <a:ea typeface="+mj-ea"/>
              <a:cs typeface="+mj-cs"/>
            </a:endParaRP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7300" dirty="0">
              <a:latin typeface="+mj-lt"/>
              <a:ea typeface="+mj-ea"/>
              <a:cs typeface="+mj-cs"/>
            </a:endParaRP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7300" dirty="0">
                <a:latin typeface="+mj-lt"/>
                <a:ea typeface="+mj-ea"/>
                <a:cs typeface="+mj-cs"/>
              </a:rPr>
              <a:t>Project updates</a:t>
            </a:r>
          </a:p>
          <a:p>
            <a:pPr marL="457200" marR="0" lvl="0" indent="-33020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prstClr val="white"/>
              </a:buClr>
              <a:buSzPts val="1600"/>
              <a:buFont typeface="Arial" panose="020B0604020202020204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Frutiger 65"/>
              <a:ea typeface="+mn-ea"/>
              <a:cs typeface="+mn-cs"/>
            </a:endParaRPr>
          </a:p>
          <a:p>
            <a:pPr marL="457200" marR="0" lvl="0" indent="-33020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prstClr val="white"/>
              </a:buClr>
              <a:buSzPts val="1600"/>
              <a:buFont typeface="Arial" panose="020B0604020202020204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Frutiger 65"/>
              <a:ea typeface="+mn-ea"/>
              <a:cs typeface="+mn-cs"/>
            </a:endParaRPr>
          </a:p>
          <a:p>
            <a:pPr marL="457200" marR="0" lvl="0" indent="-33020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prstClr val="white"/>
              </a:buClr>
              <a:buSzPts val="1600"/>
              <a:buFont typeface="Arial" panose="020B0604020202020204" pitchFamily="34" charset="0"/>
              <a:buChar char="•"/>
              <a:tabLst/>
              <a:defRPr/>
            </a:pPr>
            <a:endParaRPr lang="en-GB" sz="2400" dirty="0">
              <a:solidFill>
                <a:prstClr val="black"/>
              </a:solidFill>
              <a:latin typeface="Frutiger 65"/>
            </a:endParaRPr>
          </a:p>
          <a:p>
            <a:pPr marL="127000" marR="0" lvl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prstClr val="white"/>
              </a:buClr>
              <a:buSzPts val="1600"/>
              <a:tabLst/>
              <a:defRPr/>
            </a:pPr>
            <a:r>
              <a:rPr kumimoji="0" lang="en-GB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utiger 65"/>
                <a:ea typeface="+mn-ea"/>
                <a:cs typeface="+mn-cs"/>
              </a:rPr>
              <a:t>New online works tracker to keep local communities informed about surveys and other preparatory works</a:t>
            </a:r>
          </a:p>
          <a:p>
            <a:pPr marL="127000" marR="0" lvl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prstClr val="white"/>
              </a:buClr>
              <a:buSzPts val="1600"/>
              <a:tabLst/>
              <a:defRPr/>
            </a:pPr>
            <a:r>
              <a:rPr kumimoji="0" lang="en-GB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utiger 65"/>
                <a:ea typeface="+mn-ea"/>
                <a:cs typeface="+mn-cs"/>
              </a:rPr>
              <a:t>Contact our Leiston office – </a:t>
            </a:r>
            <a:r>
              <a:rPr kumimoji="0" lang="en-GB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utiger 65"/>
                <a:ea typeface="+mn-ea"/>
                <a:cs typeface="+mn-cs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info@sizewellc.co.uk</a:t>
            </a:r>
            <a:r>
              <a:rPr kumimoji="0" lang="en-GB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utiger 65"/>
                <a:ea typeface="+mn-ea"/>
                <a:cs typeface="+mn-cs"/>
              </a:rPr>
              <a:t> or 0800 197 6102 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4800" dirty="0">
              <a:latin typeface="+mj-lt"/>
              <a:ea typeface="+mj-ea"/>
              <a:cs typeface="+mj-cs"/>
            </a:endParaRP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4800" dirty="0">
              <a:latin typeface="+mj-lt"/>
              <a:ea typeface="+mj-ea"/>
              <a:cs typeface="+mj-cs"/>
            </a:endParaRP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4800" dirty="0">
              <a:latin typeface="+mj-lt"/>
              <a:ea typeface="+mj-ea"/>
              <a:cs typeface="+mj-cs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CB95E65-DC8B-BC81-2AE3-6209541548C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92321" y="6356350"/>
            <a:ext cx="2809017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>
              <a:lnSpc>
                <a:spcPct val="90000"/>
              </a:lnSpc>
              <a:spcAft>
                <a:spcPts val="600"/>
              </a:spcAft>
              <a:defRPr/>
            </a:pPr>
            <a:r>
              <a:rPr lang="en-US" sz="400" kern="120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/>
                <a:ea typeface="+mn-ea"/>
                <a:cs typeface="+mn-cs"/>
              </a:rPr>
              <a:t>Document Title | BUSINESS UNIT(S) | UK OFFICIAL – SENSITIVE; SNI | UK SUBJECT TO EXPORT CONTROL | UK LEGALLY PRIVILEGED | UK PROTECT – PRIVATE | UK PROTECT – PRIVATE PERSONAL | UK PROTECT – COMMERCIAL &amp; CONTRACTS | NOT PROTECTIVELY MARKED | © 2022 NNB Generation Company (SZC) Ltd. All rights Reserved.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75B4900-1826-B6A0-6D16-A29F83B50B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970819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  <a:defRPr/>
            </a:pPr>
            <a:fld id="{565EC456-D687-45E1-991F-38FE753222BA}" type="slidenum">
              <a:rPr lang="en-US">
                <a:solidFill>
                  <a:schemeClr val="bg1"/>
                </a:solidFill>
                <a:latin typeface="Calibri" panose="020F0502020204030204"/>
              </a:rPr>
              <a:pPr>
                <a:spcAft>
                  <a:spcPts val="600"/>
                </a:spcAft>
                <a:defRPr/>
              </a:pPr>
              <a:t>8</a:t>
            </a:fld>
            <a:endParaRPr lang="en-US">
              <a:solidFill>
                <a:schemeClr val="bg1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38560054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698</TotalTime>
  <Words>530</Words>
  <Application>Microsoft Office PowerPoint</Application>
  <PresentationFormat>Widescreen</PresentationFormat>
  <Paragraphs>99</Paragraphs>
  <Slides>8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6" baseType="lpstr">
      <vt:lpstr>Arial</vt:lpstr>
      <vt:lpstr>Calibri</vt:lpstr>
      <vt:lpstr>Calibri Light</vt:lpstr>
      <vt:lpstr>Frutiger 55 Roman</vt:lpstr>
      <vt:lpstr>Frutiger 55 Roman</vt:lpstr>
      <vt:lpstr>Frutiger 65</vt:lpstr>
      <vt:lpstr>Lucida Sans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Zoe Botten</dc:creator>
  <cp:lastModifiedBy>Zoe Botten</cp:lastModifiedBy>
  <cp:revision>9</cp:revision>
  <dcterms:created xsi:type="dcterms:W3CDTF">2023-07-31T13:44:49Z</dcterms:created>
  <dcterms:modified xsi:type="dcterms:W3CDTF">2023-11-27T12:41:55Z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e27a223d-14ef-4130-8b05-d3acc8f5b18c_Enabled">
    <vt:lpwstr>true</vt:lpwstr>
  </property>
  <property fmtid="{D5CDD505-2E9C-101B-9397-08002B2CF9AE}" pid="3" name="MSIP_Label_e27a223d-14ef-4130-8b05-d3acc8f5b18c_SetDate">
    <vt:lpwstr>2023-07-31T13:52:27Z</vt:lpwstr>
  </property>
  <property fmtid="{D5CDD505-2E9C-101B-9397-08002B2CF9AE}" pid="4" name="MSIP_Label_e27a223d-14ef-4130-8b05-d3acc8f5b18c_Method">
    <vt:lpwstr>Privileged</vt:lpwstr>
  </property>
  <property fmtid="{D5CDD505-2E9C-101B-9397-08002B2CF9AE}" pid="5" name="MSIP_Label_e27a223d-14ef-4130-8b05-d3acc8f5b18c_Name">
    <vt:lpwstr>PROTECT-PRIVATE-Sub</vt:lpwstr>
  </property>
  <property fmtid="{D5CDD505-2E9C-101B-9397-08002B2CF9AE}" pid="6" name="MSIP_Label_e27a223d-14ef-4130-8b05-d3acc8f5b18c_SiteId">
    <vt:lpwstr>1a67444e-6d14-4022-b01c-c225b1c02a3c</vt:lpwstr>
  </property>
  <property fmtid="{D5CDD505-2E9C-101B-9397-08002B2CF9AE}" pid="7" name="MSIP_Label_e27a223d-14ef-4130-8b05-d3acc8f5b18c_ActionId">
    <vt:lpwstr>5acf1e4d-e40d-43bf-aa85-91a9086d73f0</vt:lpwstr>
  </property>
  <property fmtid="{D5CDD505-2E9C-101B-9397-08002B2CF9AE}" pid="8" name="MSIP_Label_e27a223d-14ef-4130-8b05-d3acc8f5b18c_ContentBits">
    <vt:lpwstr>0</vt:lpwstr>
  </property>
</Properties>
</file>